
<file path=[Content_Types].xml><?xml version="1.0" encoding="utf-8"?>
<Types xmlns="http://schemas.openxmlformats.org/package/2006/content-types">
  <Default ContentType="application/vnd.openxmlformats-officedocument.spreadsheetml.sheet" Extension="xlsx"/>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package.core-properties+xml" PartName="/docProps/core.xml"/>
  <Override ContentType="application/vnd.openxmlformats-officedocument.presentationml.presentation.main+xml" PartName="/ppt/presentation.xml"/>
  <Override ContentType="application/vnd.ms-office.chartcolorstyle+xml" PartName="/ppt/charts/colors1.xml"/>
  <Override ContentType="application/vnd.openxmlformats-officedocument.theme+xml" PartName="/ppt/theme/theme1.xml"/>
  <Override ContentType="application/vnd.openxmlformats-officedocument.theme+xml" PartName="/ppt/theme/theme2.xml"/>
  <Override ContentType="application/vnd.openxmlformats-officedocument.drawingml.chart+xml" PartName="/ppt/charts/chart1.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custom-properties+xml" PartName="/docProps/custom.xml"/>
  <Override ContentType="application/binary" PartName="/ppt/metadata"/>
  <Override ContentType="application/vnd.openxmlformats-officedocument.presentationml.notesMaster+xml" PartName="/ppt/notesMasters/notesMaster1.xml"/>
  <Override ContentType="application/vnd.ms-office.chartstyle+xml" PartName="/ppt/charts/style1.xml"/>
  <Override ContentType="application/vnd.openxmlformats-officedocument.presentationml.presProps+xml" PartName="/ppt/presProps.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Lst>
  <p:sldSz cy="6858000" cx="12188825"/>
  <p:notesSz cx="6858000" cy="9144000"/>
  <p:embeddedFontLst>
    <p:embeddedFont>
      <p:font typeface="Lato"/>
      <p:regular r:id="rId40"/>
      <p:bold r:id="rId41"/>
      <p:italic r:id="rId42"/>
      <p:boldItalic r:id="rId4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39">
          <p15:clr>
            <a:srgbClr val="A4A3A4"/>
          </p15:clr>
        </p15:guide>
      </p15:sldGuideLst>
    </p:ext>
    <p:ext uri="{2D200454-40CA-4A62-9FC3-DE9A4176ACB9}">
      <p15:notesGuideLst>
        <p15:guide id="1" orient="horz" pos="2880">
          <p15:clr>
            <a:srgbClr val="A4A3A4"/>
          </p15:clr>
        </p15:guide>
        <p15:guide id="2" pos="2160">
          <p15:clr>
            <a:srgbClr val="A4A3A4"/>
          </p15:clr>
        </p15:guide>
      </p15:notesGuideLst>
    </p:ext>
    <p:ext uri="http://customooxmlschemas.google.com/">
      <go:slidesCustomData xmlns:go="http://customooxmlschemas.google.com/" r:id="rId44" roundtripDataSignature="AMtx7miGBgSncai4CatZ9el9mQSArIAFe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39"/>
      </p:guideLst>
    </p:cSldViewPr>
  </p:slideViewPr>
  <p:notesViewPr>
    <p:cSldViewPr snapToGrid="0">
      <p:cViewPr varScale="1">
        <p:scale>
          <a:sx n="100" d="100"/>
          <a:sy n="100" d="100"/>
        </p:scale>
        <p:origin x="0" y="0"/>
      </p:cViewPr>
      <p:guideLst>
        <p:guide pos="2880" orient="horz"/>
        <p:guide pos="2160"/>
      </p:guideLst>
    </p:cSldViewPr>
  </p:notesViewPr>
</p:viewPr>
</file>

<file path=ppt/_rels/presentation.xml.rels><?xml version="1.0" encoding="UTF-8" standalone="yes"?><Relationships xmlns="http://schemas.openxmlformats.org/package/2006/relationships"><Relationship Id="rId40" Type="http://schemas.openxmlformats.org/officeDocument/2006/relationships/font" Target="fonts/Lato-regular.fntdata"/><Relationship Id="rId20" Type="http://schemas.openxmlformats.org/officeDocument/2006/relationships/slide" Target="slides/slide15.xml"/><Relationship Id="rId42" Type="http://schemas.openxmlformats.org/officeDocument/2006/relationships/font" Target="fonts/Lato-italic.fntdata"/><Relationship Id="rId41" Type="http://schemas.openxmlformats.org/officeDocument/2006/relationships/font" Target="fonts/Lato-bold.fntdata"/><Relationship Id="rId22" Type="http://schemas.openxmlformats.org/officeDocument/2006/relationships/slide" Target="slides/slide17.xml"/><Relationship Id="rId44" Type="http://customschemas.google.com/relationships/presentationmetadata" Target="metadata"/><Relationship Id="rId21" Type="http://schemas.openxmlformats.org/officeDocument/2006/relationships/slide" Target="slides/slide16.xml"/><Relationship Id="rId43" Type="http://schemas.openxmlformats.org/officeDocument/2006/relationships/font" Target="fonts/Lato-boldItalic.fntdata"/><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slide" Target="slides/slide34.xml"/><Relationship Id="rId16" Type="http://schemas.openxmlformats.org/officeDocument/2006/relationships/slide" Target="slides/slide11.xml"/><Relationship Id="rId38" Type="http://schemas.openxmlformats.org/officeDocument/2006/relationships/slide" Target="slides/slide33.xml"/><Relationship Id="rId19" Type="http://schemas.openxmlformats.org/officeDocument/2006/relationships/slide" Target="slides/slide14.xml"/><Relationship Id="rId18" Type="http://schemas.openxmlformats.org/officeDocument/2006/relationships/slide" Target="slides/slide13.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package" Target="../embeddings/Microsoft_Excel_Sheet1.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col"/>
        <c:grouping val="clustered"/>
        <c:varyColors val="0"/>
        <c:ser>
          <c:idx val="0"/>
          <c:order val="0"/>
          <c:tx>
            <c:strRef>
              <c:f>Sheet1!$B$1</c:f>
              <c:strCache>
                <c:ptCount val="1"/>
                <c:pt idx="0">
                  <c:v>Series 1</c:v>
                </c:pt>
              </c:strCache>
            </c:strRef>
          </c:tx>
          <c:spPr>
            <a:noFill/>
            <a:ln w="25400" cap="flat" cmpd="sng" algn="ctr">
              <a:solidFill>
                <a:schemeClr val="accent1"/>
              </a:solidFill>
              <a:miter lim="800000"/>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5E92-4051-99BC-2623F45BF7E0}"/>
            </c:ext>
          </c:extLst>
        </c:ser>
        <c:ser>
          <c:idx val="1"/>
          <c:order val="1"/>
          <c:tx>
            <c:strRef>
              <c:f>Sheet1!$C$1</c:f>
              <c:strCache>
                <c:ptCount val="1"/>
                <c:pt idx="0">
                  <c:v>Series 2</c:v>
                </c:pt>
              </c:strCache>
            </c:strRef>
          </c:tx>
          <c:spPr>
            <a:noFill/>
            <a:ln w="25400" cap="flat" cmpd="sng" algn="ctr">
              <a:solidFill>
                <a:schemeClr val="accent2"/>
              </a:solidFill>
              <a:miter lim="800000"/>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5E92-4051-99BC-2623F45BF7E0}"/>
            </c:ext>
          </c:extLst>
        </c:ser>
        <c:ser>
          <c:idx val="2"/>
          <c:order val="2"/>
          <c:tx>
            <c:strRef>
              <c:f>Sheet1!$D$1</c:f>
              <c:strCache>
                <c:ptCount val="1"/>
                <c:pt idx="0">
                  <c:v>Series 3</c:v>
                </c:pt>
              </c:strCache>
            </c:strRef>
          </c:tx>
          <c:spPr>
            <a:noFill/>
            <a:ln w="25400" cap="flat" cmpd="sng" algn="ctr">
              <a:solidFill>
                <a:schemeClr val="accent3"/>
              </a:solidFill>
              <a:miter lim="800000"/>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5E92-4051-99BC-2623F45BF7E0}"/>
            </c:ext>
          </c:extLst>
        </c:ser>
        <c:dLbls>
          <c:showLegendKey val="0"/>
          <c:showVal val="0"/>
          <c:showCatName val="0"/>
          <c:showSerName val="0"/>
          <c:showPercent val="0"/>
          <c:showBubbleSize val="0"/>
        </c:dLbls>
        <c:gapWidth val="164"/>
        <c:overlap val="-35"/>
        <c:axId val="632163384"/>
        <c:axId val="632166128"/>
      </c:barChart>
      <c:catAx>
        <c:axId val="632163384"/>
        <c:scaling>
          <c:orientation val="minMax"/>
        </c:scaling>
        <c:delete val="0"/>
        <c:axPos val="b"/>
        <c:numFmt formatCode="General" sourceLinked="0"/>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50000"/>
                    <a:lumOff val="50000"/>
                  </a:schemeClr>
                </a:solidFill>
                <a:latin typeface="+mn-lt"/>
                <a:ea typeface="+mn-ea"/>
                <a:cs typeface="+mn-cs"/>
              </a:defRPr>
            </a:pPr>
            <a:endParaRPr lang="en-US"/>
          </a:p>
        </c:txPr>
        <c:crossAx val="632166128"/>
        <c:crosses val="autoZero"/>
        <c:auto val="1"/>
        <c:lblAlgn val="ctr"/>
        <c:lblOffset val="100"/>
        <c:noMultiLvlLbl val="0"/>
      </c:catAx>
      <c:valAx>
        <c:axId val="632166128"/>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50000"/>
                    <a:lumOff val="50000"/>
                  </a:schemeClr>
                </a:solidFill>
                <a:latin typeface="+mn-lt"/>
                <a:ea typeface="+mn-ea"/>
                <a:cs typeface="+mn-cs"/>
              </a:defRPr>
            </a:pPr>
            <a:endParaRPr lang="en-US"/>
          </a:p>
        </c:txPr>
        <c:crossAx val="632163384"/>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50000"/>
                  <a:lumOff val="50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1">
  <cs:axisTitle>
    <cs:lnRef idx="0"/>
    <cs:fillRef idx="0"/>
    <cs:effectRef idx="0"/>
    <cs:fontRef idx="minor">
      <a:schemeClr val="tx1">
        <a:lumMod val="50000"/>
        <a:lumOff val="50000"/>
      </a:schemeClr>
    </cs:fontRef>
    <cs:defRPr sz="1197" kern="1200"/>
  </cs:axisTitle>
  <cs:categoryAxis>
    <cs:lnRef idx="0"/>
    <cs:fillRef idx="0"/>
    <cs:effectRef idx="0"/>
    <cs:fontRef idx="minor">
      <a:schemeClr val="tx1">
        <a:lumMod val="50000"/>
        <a:lumOff val="50000"/>
      </a:schemeClr>
    </cs:fontRef>
    <cs:defRPr sz="1197"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65000"/>
        <a:lumOff val="35000"/>
      </a:schemeClr>
    </cs:fontRef>
    <cs:defRPr sz="1197" kern="1200"/>
  </cs:dataLabel>
  <cs:dataLabelCallout>
    <cs:lnRef idx="0"/>
    <cs:fillRef idx="0"/>
    <cs:effectRef idx="0"/>
    <cs:fontRef idx="minor">
      <a:schemeClr val="bg1"/>
    </cs:fontRef>
    <cs:spPr>
      <a:solidFill>
        <a:schemeClr val="tx1">
          <a:lumMod val="35000"/>
          <a:lumOff val="65000"/>
        </a:schemeClr>
      </a:solidFill>
    </cs:spPr>
    <cs:defRPr sz="1197"/>
  </cs:dataLabelCallout>
  <cs:dataPoint>
    <cs:lnRef idx="0">
      <cs:styleClr val="auto"/>
    </cs:lnRef>
    <cs:fillRef idx="0"/>
    <cs:effectRef idx="0"/>
    <cs:fontRef idx="minor">
      <a:schemeClr val="dk1"/>
    </cs:fontRef>
    <cs:spPr>
      <a:noFill/>
      <a:ln w="25400" cap="flat" cmpd="sng" algn="ctr">
        <a:solidFill>
          <a:schemeClr val="phClr"/>
        </a:solidFill>
        <a:miter lim="800000"/>
      </a:ln>
    </cs:spPr>
  </cs:dataPoint>
  <cs:dataPoint3D>
    <cs:lnRef idx="0">
      <cs:styleClr val="auto"/>
    </cs:lnRef>
    <cs:fillRef idx="0">
      <cs:styleClr val="auto"/>
    </cs:fillRef>
    <cs:effectRef idx="0"/>
    <cs:fontRef idx="minor">
      <a:schemeClr val="dk1"/>
    </cs:fontRef>
    <cs:spPr>
      <a:ln w="19050" cap="flat" cmpd="sng" algn="ctr">
        <a:solidFill>
          <a:schemeClr val="phClr"/>
        </a:solidFill>
        <a:miter lim="800000"/>
      </a:ln>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styleClr val="auto"/>
    </cs:lnRef>
    <cs:fillRef idx="0">
      <cs:styleClr val="auto"/>
    </cs:fillRef>
    <cs:effectRef idx="0"/>
    <cs:fontRef idx="minor">
      <a:schemeClr val="dk1"/>
    </cs:fontRef>
    <cs:spPr>
      <a:ln w="19050" cap="rnd">
        <a:solidFill>
          <a:schemeClr val="phClr"/>
        </a:solidFill>
        <a:round/>
      </a:ln>
    </cs:spPr>
  </cs:dataPointMarker>
  <cs:dataPointMarkerLayout symbol="circle" size="6"/>
  <cs:dataPointWireframe>
    <cs:lnRef idx="0">
      <cs:styleClr val="auto"/>
    </cs:lnRef>
    <cs:fillRef idx="1"/>
    <cs:effectRef idx="0"/>
    <cs:fontRef idx="minor">
      <a:schemeClr val="tx1"/>
    </cs:fontRef>
    <cs:spPr>
      <a:ln w="9525">
        <a:solidFill>
          <a:schemeClr val="phClr"/>
        </a:solidFill>
      </a:ln>
    </cs:spPr>
  </cs:dataPointWireframe>
  <cs:dataTable>
    <cs:lnRef idx="0"/>
    <cs:fillRef idx="0"/>
    <cs:effectRef idx="0"/>
    <cs:fontRef idx="minor">
      <a:schemeClr val="tx1">
        <a:lumMod val="50000"/>
        <a:lumOff val="50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cap="flat" cmpd="sng" algn="ctr">
        <a:solidFill>
          <a:schemeClr val="tx1">
            <a:lumMod val="50000"/>
            <a:lumOff val="50000"/>
          </a:schemeClr>
        </a:solidFill>
        <a:round/>
      </a:ln>
    </cs:spPr>
  </cs:downBar>
  <cs:dropLine>
    <cs:lnRef idx="0"/>
    <cs:fillRef idx="0"/>
    <cs:effectRef idx="0"/>
    <cs:fontRef idx="minor">
      <a:schemeClr val="dk1"/>
    </cs:fontRef>
    <cs:spPr>
      <a:ln w="9525" cap="flat" cmpd="sng" algn="ctr">
        <a:solidFill>
          <a:schemeClr val="tx1">
            <a:lumMod val="35000"/>
            <a:lumOff val="65000"/>
          </a:schemeClr>
        </a:solidFill>
        <a:round/>
      </a:ln>
    </cs:spPr>
  </cs:dropLine>
  <cs:errorBar>
    <cs:lnRef idx="0"/>
    <cs:fillRef idx="0"/>
    <cs:effectRef idx="0"/>
    <cs:fontRef idx="minor">
      <a:schemeClr val="dk1"/>
    </cs:fontRef>
    <cs:spPr>
      <a:ln w="9525" cap="flat" cmpd="sng" algn="ctr">
        <a:solidFill>
          <a:schemeClr val="tx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a:solidFill>
          <a:schemeClr val="tx1">
            <a:lumMod val="15000"/>
            <a:lumOff val="85000"/>
          </a:schemeClr>
        </a:solidFill>
      </a:ln>
    </cs:spPr>
  </cs:gridlineMajor>
  <cs:gridlineMinor>
    <cs:lnRef idx="0"/>
    <cs:fillRef idx="0"/>
    <cs:effectRef idx="0"/>
    <cs:fontRef idx="minor">
      <a:schemeClr val="dk1"/>
    </cs:fontRef>
    <cs:spPr>
      <a:ln w="9525">
        <a:solidFill>
          <a:schemeClr val="tx1">
            <a:lumMod val="5000"/>
            <a:lumOff val="95000"/>
          </a:schemeClr>
        </a:solidFill>
      </a:ln>
    </cs:spPr>
  </cs:gridlineMinor>
  <cs:hiLoLine>
    <cs:lnRef idx="0"/>
    <cs:fillRef idx="0"/>
    <cs:effectRef idx="0"/>
    <cs:fontRef idx="minor">
      <a:schemeClr val="dk1"/>
    </cs:fontRef>
    <cs:spPr>
      <a:ln w="9525" cap="flat" cmpd="sng" algn="ctr">
        <a:solidFill>
          <a:schemeClr val="tx1">
            <a:lumMod val="35000"/>
            <a:lumOff val="65000"/>
          </a:schemeClr>
        </a:solidFill>
        <a:round/>
      </a:ln>
    </cs:spPr>
  </cs:hiLoLine>
  <cs:leaderLine>
    <cs:lnRef idx="0"/>
    <cs:fillRef idx="0"/>
    <cs:effectRef idx="0"/>
    <cs:fontRef idx="minor">
      <a:schemeClr val="dk1"/>
    </cs:fontRef>
    <cs:spPr>
      <a:ln w="9525" cap="flat" cmpd="sng" algn="ctr">
        <a:solidFill>
          <a:schemeClr val="tx1">
            <a:lumMod val="35000"/>
            <a:lumOff val="65000"/>
          </a:schemeClr>
        </a:solidFill>
        <a:round/>
      </a:ln>
    </cs:spPr>
  </cs:leaderLine>
  <cs:legend>
    <cs:lnRef idx="0"/>
    <cs:fillRef idx="0"/>
    <cs:effectRef idx="0"/>
    <cs:fontRef idx="minor">
      <a:schemeClr val="tx1">
        <a:lumMod val="50000"/>
        <a:lumOff val="50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50000"/>
        <a:lumOff val="50000"/>
      </a:schemeClr>
    </cs:fontRef>
    <cs:defRPr sz="1197" kern="1200"/>
  </cs:seriesAxis>
  <cs:seriesLine>
    <cs:lnRef idx="0"/>
    <cs:fillRef idx="0"/>
    <cs:effectRef idx="0"/>
    <cs:fontRef idx="minor">
      <a:schemeClr val="dk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200" b="0" kern="1200" cap="none" spc="5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tx1">
        <a:lumMod val="50000"/>
        <a:lumOff val="50000"/>
      </a:schemeClr>
    </cs:fontRef>
    <cs:defRPr sz="1197" kern="1200"/>
  </cs:trendlineLabel>
  <cs:upBar>
    <cs:lnRef idx="0"/>
    <cs:fillRef idx="0"/>
    <cs:effectRef idx="0"/>
    <cs:fontRef idx="minor">
      <a:schemeClr val="dk1"/>
    </cs:fontRef>
    <cs:spPr>
      <a:solidFill>
        <a:schemeClr val="lt1"/>
      </a:solidFill>
      <a:ln w="9525" cap="flat" cmpd="sng" algn="ctr">
        <a:solidFill>
          <a:schemeClr val="tx1">
            <a:lumMod val="50000"/>
            <a:lumOff val="50000"/>
          </a:schemeClr>
        </a:solidFill>
        <a:round/>
      </a:ln>
    </cs:spPr>
  </cs:upBar>
  <cs:valueAxis>
    <cs:lnRef idx="0"/>
    <cs:fillRef idx="0"/>
    <cs:effectRef idx="0"/>
    <cs:fontRef idx="minor">
      <a:schemeClr val="tx1">
        <a:lumMod val="50000"/>
        <a:lumOff val="50000"/>
      </a:schemeClr>
    </cs:fontRef>
    <cs:defRPr sz="1197" kern="1200"/>
  </cs:valueAxis>
  <cs:wall>
    <cs:lnRef idx="0"/>
    <cs:fillRef idx="0"/>
    <cs:effectRef idx="0"/>
    <cs:fontRef idx="minor">
      <a:schemeClr val="dk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6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p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2" name="Google Shape;102;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p2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9" name="Google Shape;169;p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p2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5" name="Google Shape;175;p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p2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2" name="Google Shape;182;p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115e758c91f_0_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0" name="Google Shape;190;g115e758c91f_0_1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91" name="Google Shape;191;g115e758c91f_0_1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p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98" name="Google Shape;198;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p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05" name="Google Shape;205;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p2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11" name="Google Shape;211;p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p2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20" name="Google Shape;220;p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p2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26" name="Google Shape;226;p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p3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32" name="Google Shape;232;p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p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8" name="Google Shape;108;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p3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38" name="Google Shape;238;p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p3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44" name="Google Shape;244;p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p3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50" name="Google Shape;250;p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p3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58" name="Google Shape;258;p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p3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67" name="Google Shape;267;p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p3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73" name="Google Shape;273;p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p3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79" name="Google Shape;279;p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p3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85" name="Google Shape;285;p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p3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91" name="Google Shape;291;p3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p4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97" name="Google Shape;297;p4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p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4" name="Google Shape;114;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p4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03" name="Google Shape;303;p4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p4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09" name="Google Shape;309;p4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p4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15" name="Google Shape;315;p4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p4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21" name="Google Shape;321;p4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p1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27" name="Google Shape;327;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p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0" name="Google Shape;120;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p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6" name="Google Shape;126;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4" name="Google Shape;134;p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SzPts val="1400"/>
              <a:buNone/>
            </a:pPr>
            <a:r>
              <a:t/>
            </a:r>
            <a:endParaRPr/>
          </a:p>
        </p:txBody>
      </p:sp>
      <p:sp>
        <p:nvSpPr>
          <p:cNvPr id="135" name="Google Shape;135;p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p2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4" name="Google Shape;144;p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p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0" name="Google Shape;150;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115e758c91f_0_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9" name="Google Shape;159;g115e758c91f_0_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0" name="Google Shape;160;g115e758c91f_0_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 name="Shape 19"/>
        <p:cNvGrpSpPr/>
        <p:nvPr/>
      </p:nvGrpSpPr>
      <p:grpSpPr>
        <a:xfrm>
          <a:off x="0" y="0"/>
          <a:ext cx="0" cy="0"/>
          <a:chOff x="0" y="0"/>
          <a:chExt cx="0" cy="0"/>
        </a:xfrm>
      </p:grpSpPr>
      <p:grpSp>
        <p:nvGrpSpPr>
          <p:cNvPr id="20" name="Google Shape;20;p12"/>
          <p:cNvGrpSpPr/>
          <p:nvPr/>
        </p:nvGrpSpPr>
        <p:grpSpPr>
          <a:xfrm>
            <a:off x="7516443" y="4145281"/>
            <a:ext cx="4686117" cy="2731407"/>
            <a:chOff x="5638800" y="3108960"/>
            <a:chExt cx="3515503" cy="2048555"/>
          </a:xfrm>
        </p:grpSpPr>
        <p:cxnSp>
          <p:nvCxnSpPr>
            <p:cNvPr id="21" name="Google Shape;21;p12"/>
            <p:cNvCxnSpPr/>
            <p:nvPr/>
          </p:nvCxnSpPr>
          <p:spPr>
            <a:xfrm flipH="1" rot="10800000">
              <a:off x="5638800" y="3108960"/>
              <a:ext cx="3515503" cy="2037116"/>
            </a:xfrm>
            <a:prstGeom prst="straightConnector1">
              <a:avLst/>
            </a:prstGeom>
            <a:noFill/>
            <a:ln cap="flat" cmpd="sng" w="38100">
              <a:solidFill>
                <a:srgbClr val="007272"/>
              </a:solidFill>
              <a:prstDash val="solid"/>
              <a:miter lim="800000"/>
              <a:headEnd len="sm" w="sm" type="none"/>
              <a:tailEnd len="sm" w="sm" type="none"/>
            </a:ln>
          </p:spPr>
        </p:cxnSp>
        <p:cxnSp>
          <p:nvCxnSpPr>
            <p:cNvPr id="22" name="Google Shape;22;p12"/>
            <p:cNvCxnSpPr/>
            <p:nvPr/>
          </p:nvCxnSpPr>
          <p:spPr>
            <a:xfrm flipH="1" rot="10800000">
              <a:off x="6004643" y="3333750"/>
              <a:ext cx="3149660" cy="1823765"/>
            </a:xfrm>
            <a:prstGeom prst="straightConnector1">
              <a:avLst/>
            </a:prstGeom>
            <a:noFill/>
            <a:ln cap="flat" cmpd="sng" w="28575">
              <a:solidFill>
                <a:srgbClr val="007272"/>
              </a:solidFill>
              <a:prstDash val="solid"/>
              <a:miter lim="800000"/>
              <a:headEnd len="sm" w="sm" type="none"/>
              <a:tailEnd len="sm" w="sm" type="none"/>
            </a:ln>
          </p:spPr>
        </p:cxnSp>
        <p:cxnSp>
          <p:nvCxnSpPr>
            <p:cNvPr id="23" name="Google Shape;23;p12"/>
            <p:cNvCxnSpPr/>
            <p:nvPr/>
          </p:nvCxnSpPr>
          <p:spPr>
            <a:xfrm flipH="1" rot="10800000">
              <a:off x="6388342" y="3549891"/>
              <a:ext cx="2765961" cy="1600149"/>
            </a:xfrm>
            <a:prstGeom prst="straightConnector1">
              <a:avLst/>
            </a:prstGeom>
            <a:noFill/>
            <a:ln cap="flat" cmpd="sng" w="25400">
              <a:solidFill>
                <a:srgbClr val="004C4C"/>
              </a:solidFill>
              <a:prstDash val="solid"/>
              <a:miter lim="800000"/>
              <a:headEnd len="sm" w="sm" type="none"/>
              <a:tailEnd len="sm" w="sm" type="none"/>
            </a:ln>
          </p:spPr>
        </p:cxnSp>
      </p:grpSp>
      <p:grpSp>
        <p:nvGrpSpPr>
          <p:cNvPr id="24" name="Google Shape;24;p12"/>
          <p:cNvGrpSpPr/>
          <p:nvPr/>
        </p:nvGrpSpPr>
        <p:grpSpPr>
          <a:xfrm>
            <a:off x="-8912" y="6057149"/>
            <a:ext cx="5498722" cy="820207"/>
            <a:chOff x="-6689" y="4553748"/>
            <a:chExt cx="4125119" cy="615155"/>
          </a:xfrm>
        </p:grpSpPr>
        <p:sp>
          <p:nvSpPr>
            <p:cNvPr id="25" name="Google Shape;25;p12"/>
            <p:cNvSpPr/>
            <p:nvPr/>
          </p:nvSpPr>
          <p:spPr>
            <a:xfrm rot="-5400000">
              <a:off x="1754302" y="2802395"/>
              <a:ext cx="612775" cy="4115481"/>
            </a:xfrm>
            <a:custGeom>
              <a:rect b="b" l="l" r="r" t="t"/>
              <a:pathLst>
                <a:path extrusionOk="0" h="4115481" w="612775">
                  <a:moveTo>
                    <a:pt x="0" y="4115481"/>
                  </a:moveTo>
                  <a:lnTo>
                    <a:pt x="612775" y="3180443"/>
                  </a:lnTo>
                  <a:lnTo>
                    <a:pt x="612775" y="0"/>
                  </a:lnTo>
                </a:path>
              </a:pathLst>
            </a:custGeom>
            <a:noFill/>
            <a:ln cap="flat" cmpd="sng" w="38100">
              <a:solidFill>
                <a:srgbClr val="00727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lt1"/>
                </a:solidFill>
                <a:latin typeface="Calibri"/>
                <a:ea typeface="Calibri"/>
                <a:cs typeface="Calibri"/>
                <a:sym typeface="Calibri"/>
              </a:endParaRPr>
            </a:p>
          </p:txBody>
        </p:sp>
        <p:sp>
          <p:nvSpPr>
            <p:cNvPr id="26" name="Google Shape;26;p12"/>
            <p:cNvSpPr/>
            <p:nvPr/>
          </p:nvSpPr>
          <p:spPr>
            <a:xfrm rot="-5400000">
              <a:off x="1604659" y="3152814"/>
              <a:ext cx="410751" cy="3621427"/>
            </a:xfrm>
            <a:custGeom>
              <a:rect b="b" l="l" r="r" t="t"/>
              <a:pathLst>
                <a:path extrusionOk="0" h="3621427" w="410751">
                  <a:moveTo>
                    <a:pt x="0" y="3621427"/>
                  </a:moveTo>
                  <a:lnTo>
                    <a:pt x="410751" y="2998251"/>
                  </a:lnTo>
                  <a:cubicBezTo>
                    <a:pt x="410359" y="2065358"/>
                    <a:pt x="406339" y="932893"/>
                    <a:pt x="405947" y="0"/>
                  </a:cubicBezTo>
                </a:path>
              </a:pathLst>
            </a:custGeom>
            <a:noFill/>
            <a:ln cap="flat" cmpd="sng" w="28575">
              <a:solidFill>
                <a:srgbClr val="00727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lt1"/>
                </a:solidFill>
                <a:latin typeface="Calibri"/>
                <a:ea typeface="Calibri"/>
                <a:cs typeface="Calibri"/>
                <a:sym typeface="Calibri"/>
              </a:endParaRPr>
            </a:p>
          </p:txBody>
        </p:sp>
        <p:sp>
          <p:nvSpPr>
            <p:cNvPr id="27" name="Google Shape;27;p12"/>
            <p:cNvSpPr/>
            <p:nvPr/>
          </p:nvSpPr>
          <p:spPr>
            <a:xfrm rot="-5400000">
              <a:off x="1462308" y="3453376"/>
              <a:ext cx="241768" cy="3179761"/>
            </a:xfrm>
            <a:custGeom>
              <a:rect b="b" l="l" r="r" t="t"/>
              <a:pathLst>
                <a:path extrusionOk="0" h="3179761" w="241768">
                  <a:moveTo>
                    <a:pt x="0" y="3179761"/>
                  </a:moveTo>
                  <a:lnTo>
                    <a:pt x="238919" y="2819370"/>
                  </a:lnTo>
                  <a:cubicBezTo>
                    <a:pt x="238654" y="1947313"/>
                    <a:pt x="242019" y="872057"/>
                    <a:pt x="241754" y="0"/>
                  </a:cubicBezTo>
                </a:path>
              </a:pathLst>
            </a:custGeom>
            <a:noFill/>
            <a:ln cap="flat" cmpd="sng" w="25400">
              <a:solidFill>
                <a:srgbClr val="004C4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lt1"/>
                </a:solidFill>
                <a:latin typeface="Calibri"/>
                <a:ea typeface="Calibri"/>
                <a:cs typeface="Calibri"/>
                <a:sym typeface="Calibri"/>
              </a:endParaRPr>
            </a:p>
          </p:txBody>
        </p:sp>
      </p:grpSp>
      <p:sp>
        <p:nvSpPr>
          <p:cNvPr id="28" name="Google Shape;28;p12"/>
          <p:cNvSpPr txBox="1"/>
          <p:nvPr>
            <p:ph type="ctrTitle"/>
          </p:nvPr>
        </p:nvSpPr>
        <p:spPr>
          <a:xfrm>
            <a:off x="1625176" y="584200"/>
            <a:ext cx="8735325" cy="2000251"/>
          </a:xfrm>
          <a:prstGeom prst="rect">
            <a:avLst/>
          </a:prstGeom>
          <a:noFill/>
          <a:ln>
            <a:noFill/>
          </a:ln>
        </p:spPr>
        <p:txBody>
          <a:bodyPr anchorCtr="0" anchor="b" bIns="60925" lIns="121875" spcFirstLastPara="1" rIns="121875" wrap="square" tIns="60925">
            <a:normAutofit/>
          </a:bodyPr>
          <a:lstStyle>
            <a:lvl1pPr lvl="0" algn="l">
              <a:lnSpc>
                <a:spcPct val="90000"/>
              </a:lnSpc>
              <a:spcBef>
                <a:spcPts val="0"/>
              </a:spcBef>
              <a:spcAft>
                <a:spcPts val="0"/>
              </a:spcAft>
              <a:buClr>
                <a:schemeClr val="lt1"/>
              </a:buClr>
              <a:buSzPts val="5400"/>
              <a:buFont typeface="Calibri"/>
              <a:buNone/>
              <a:defRPr sz="5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 name="Google Shape;29;p12"/>
          <p:cNvSpPr txBox="1"/>
          <p:nvPr>
            <p:ph idx="1" type="subTitle"/>
          </p:nvPr>
        </p:nvSpPr>
        <p:spPr>
          <a:xfrm>
            <a:off x="1625176" y="2616200"/>
            <a:ext cx="8735325" cy="1752600"/>
          </a:xfrm>
          <a:prstGeom prst="rect">
            <a:avLst/>
          </a:prstGeom>
          <a:noFill/>
          <a:ln>
            <a:noFill/>
          </a:ln>
        </p:spPr>
        <p:txBody>
          <a:bodyPr anchorCtr="0" anchor="t" bIns="60925" lIns="121875" spcFirstLastPara="1" rIns="121875" wrap="square" tIns="60925">
            <a:normAutofit/>
          </a:bodyPr>
          <a:lstStyle>
            <a:lvl1pPr lvl="0" algn="l">
              <a:lnSpc>
                <a:spcPct val="90000"/>
              </a:lnSpc>
              <a:spcBef>
                <a:spcPts val="0"/>
              </a:spcBef>
              <a:spcAft>
                <a:spcPts val="0"/>
              </a:spcAft>
              <a:buSzPts val="2800"/>
              <a:buNone/>
              <a:defRPr sz="2800" cap="none">
                <a:solidFill>
                  <a:schemeClr val="accent1"/>
                </a:solidFill>
              </a:defRPr>
            </a:lvl1pPr>
            <a:lvl2pPr lvl="1" algn="ctr">
              <a:lnSpc>
                <a:spcPct val="90000"/>
              </a:lnSpc>
              <a:spcBef>
                <a:spcPts val="800"/>
              </a:spcBef>
              <a:spcAft>
                <a:spcPts val="0"/>
              </a:spcAft>
              <a:buSzPts val="1920"/>
              <a:buNone/>
              <a:defRPr>
                <a:solidFill>
                  <a:schemeClr val="lt1"/>
                </a:solidFill>
              </a:defRPr>
            </a:lvl2pPr>
            <a:lvl3pPr lvl="2" algn="ctr">
              <a:lnSpc>
                <a:spcPct val="90000"/>
              </a:lnSpc>
              <a:spcBef>
                <a:spcPts val="800"/>
              </a:spcBef>
              <a:spcAft>
                <a:spcPts val="0"/>
              </a:spcAft>
              <a:buSzPts val="1600"/>
              <a:buNone/>
              <a:defRPr>
                <a:solidFill>
                  <a:schemeClr val="lt1"/>
                </a:solidFill>
              </a:defRPr>
            </a:lvl3pPr>
            <a:lvl4pPr lvl="3" algn="ctr">
              <a:lnSpc>
                <a:spcPct val="90000"/>
              </a:lnSpc>
              <a:spcBef>
                <a:spcPts val="800"/>
              </a:spcBef>
              <a:spcAft>
                <a:spcPts val="0"/>
              </a:spcAft>
              <a:buSzPts val="1600"/>
              <a:buNone/>
              <a:defRPr>
                <a:solidFill>
                  <a:schemeClr val="lt1"/>
                </a:solidFill>
              </a:defRPr>
            </a:lvl4pPr>
            <a:lvl5pPr lvl="4" algn="ctr">
              <a:lnSpc>
                <a:spcPct val="90000"/>
              </a:lnSpc>
              <a:spcBef>
                <a:spcPts val="800"/>
              </a:spcBef>
              <a:spcAft>
                <a:spcPts val="0"/>
              </a:spcAft>
              <a:buSzPts val="1600"/>
              <a:buNone/>
              <a:defRPr>
                <a:solidFill>
                  <a:schemeClr val="lt1"/>
                </a:solidFill>
              </a:defRPr>
            </a:lvl5pPr>
            <a:lvl6pPr lvl="5" algn="ctr">
              <a:lnSpc>
                <a:spcPct val="90000"/>
              </a:lnSpc>
              <a:spcBef>
                <a:spcPts val="800"/>
              </a:spcBef>
              <a:spcAft>
                <a:spcPts val="0"/>
              </a:spcAft>
              <a:buSzPts val="1600"/>
              <a:buNone/>
              <a:defRPr>
                <a:solidFill>
                  <a:schemeClr val="lt1"/>
                </a:solidFill>
              </a:defRPr>
            </a:lvl6pPr>
            <a:lvl7pPr lvl="6" algn="ctr">
              <a:lnSpc>
                <a:spcPct val="90000"/>
              </a:lnSpc>
              <a:spcBef>
                <a:spcPts val="800"/>
              </a:spcBef>
              <a:spcAft>
                <a:spcPts val="0"/>
              </a:spcAft>
              <a:buSzPts val="1600"/>
              <a:buNone/>
              <a:defRPr>
                <a:solidFill>
                  <a:schemeClr val="lt1"/>
                </a:solidFill>
              </a:defRPr>
            </a:lvl7pPr>
            <a:lvl8pPr lvl="7" algn="ctr">
              <a:lnSpc>
                <a:spcPct val="90000"/>
              </a:lnSpc>
              <a:spcBef>
                <a:spcPts val="800"/>
              </a:spcBef>
              <a:spcAft>
                <a:spcPts val="0"/>
              </a:spcAft>
              <a:buSzPts val="1600"/>
              <a:buNone/>
              <a:defRPr>
                <a:solidFill>
                  <a:schemeClr val="lt1"/>
                </a:solidFill>
              </a:defRPr>
            </a:lvl8pPr>
            <a:lvl9pPr lvl="8" algn="ctr">
              <a:lnSpc>
                <a:spcPct val="90000"/>
              </a:lnSpc>
              <a:spcBef>
                <a:spcPts val="800"/>
              </a:spcBef>
              <a:spcAft>
                <a:spcPts val="0"/>
              </a:spcAft>
              <a:buSzPts val="1600"/>
              <a:buNone/>
              <a:defRPr>
                <a:solidFill>
                  <a:schemeClr val="lt1"/>
                </a:solidFill>
              </a:defRPr>
            </a:lvl9pPr>
          </a:lstStyle>
          <a:p/>
        </p:txBody>
      </p:sp>
      <p:sp>
        <p:nvSpPr>
          <p:cNvPr id="30" name="Google Shape;30;p12"/>
          <p:cNvSpPr txBox="1"/>
          <p:nvPr>
            <p:ph idx="10" type="dt"/>
          </p:nvPr>
        </p:nvSpPr>
        <p:spPr>
          <a:xfrm>
            <a:off x="1218882" y="6356352"/>
            <a:ext cx="2234618" cy="365125"/>
          </a:xfrm>
          <a:prstGeom prst="rect">
            <a:avLst/>
          </a:prstGeom>
          <a:noFill/>
          <a:ln>
            <a:noFill/>
          </a:ln>
        </p:spPr>
        <p:txBody>
          <a:bodyPr anchorCtr="0" anchor="ctr" bIns="60925" lIns="121875" spcFirstLastPara="1" rIns="121875" wrap="square" tIns="6092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p12"/>
          <p:cNvSpPr txBox="1"/>
          <p:nvPr>
            <p:ph idx="11" type="ftr"/>
          </p:nvPr>
        </p:nvSpPr>
        <p:spPr>
          <a:xfrm>
            <a:off x="3453501" y="6356352"/>
            <a:ext cx="5281824" cy="365125"/>
          </a:xfrm>
          <a:prstGeom prst="rect">
            <a:avLst/>
          </a:prstGeom>
          <a:noFill/>
          <a:ln>
            <a:noFill/>
          </a:ln>
        </p:spPr>
        <p:txBody>
          <a:bodyPr anchorCtr="0" anchor="ctr" bIns="60925" lIns="121875" spcFirstLastPara="1" rIns="121875" wrap="square" tIns="60925">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 name="Google Shape;32;p12"/>
          <p:cNvSpPr txBox="1"/>
          <p:nvPr>
            <p:ph idx="12" type="sldNum"/>
          </p:nvPr>
        </p:nvSpPr>
        <p:spPr>
          <a:xfrm>
            <a:off x="10563649" y="6356352"/>
            <a:ext cx="1015735" cy="365125"/>
          </a:xfrm>
          <a:prstGeom prst="rect">
            <a:avLst/>
          </a:prstGeom>
          <a:noFill/>
          <a:ln>
            <a:noFill/>
          </a:ln>
        </p:spPr>
        <p:txBody>
          <a:bodyPr anchorCtr="0" anchor="ctr" bIns="60925" lIns="121875" spcFirstLastPara="1" rIns="121875" wrap="square" tIns="60925">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8" name="Shape 88"/>
        <p:cNvGrpSpPr/>
        <p:nvPr/>
      </p:nvGrpSpPr>
      <p:grpSpPr>
        <a:xfrm>
          <a:off x="0" y="0"/>
          <a:ext cx="0" cy="0"/>
          <a:chOff x="0" y="0"/>
          <a:chExt cx="0" cy="0"/>
        </a:xfrm>
      </p:grpSpPr>
      <p:sp>
        <p:nvSpPr>
          <p:cNvPr id="89" name="Google Shape;89;p21"/>
          <p:cNvSpPr txBox="1"/>
          <p:nvPr>
            <p:ph type="title"/>
          </p:nvPr>
        </p:nvSpPr>
        <p:spPr>
          <a:xfrm>
            <a:off x="1218883" y="274637"/>
            <a:ext cx="10360501" cy="1223963"/>
          </a:xfrm>
          <a:prstGeom prst="rect">
            <a:avLst/>
          </a:prstGeom>
          <a:noFill/>
          <a:ln>
            <a:noFill/>
          </a:ln>
        </p:spPr>
        <p:txBody>
          <a:bodyPr anchorCtr="0" anchor="b" bIns="60925" lIns="121875" spcFirstLastPara="1" rIns="121875" wrap="square" tIns="60925">
            <a:normAutofit/>
          </a:bodyPr>
          <a:lstStyle>
            <a:lvl1pPr lvl="0" algn="l">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0" name="Google Shape;90;p21"/>
          <p:cNvSpPr txBox="1"/>
          <p:nvPr>
            <p:ph idx="1" type="body"/>
          </p:nvPr>
        </p:nvSpPr>
        <p:spPr>
          <a:xfrm rot="5400000">
            <a:off x="4167998" y="-1247317"/>
            <a:ext cx="4462272" cy="10360501"/>
          </a:xfrm>
          <a:prstGeom prst="rect">
            <a:avLst/>
          </a:prstGeom>
          <a:noFill/>
          <a:ln>
            <a:noFill/>
          </a:ln>
        </p:spPr>
        <p:txBody>
          <a:bodyPr anchorCtr="0" anchor="t" bIns="60925" lIns="121875" spcFirstLastPara="1" rIns="121875" wrap="square" tIns="60925">
            <a:normAutofit/>
          </a:bodyPr>
          <a:lstStyle>
            <a:lvl1pPr indent="-342900" lvl="0" marL="457200" algn="l">
              <a:lnSpc>
                <a:spcPct val="90000"/>
              </a:lnSpc>
              <a:spcBef>
                <a:spcPts val="1600"/>
              </a:spcBef>
              <a:spcAft>
                <a:spcPts val="0"/>
              </a:spcAft>
              <a:buSzPts val="1800"/>
              <a:buChar char="•"/>
              <a:defRPr/>
            </a:lvl1pPr>
            <a:lvl2pPr indent="-320040" lvl="1" marL="914400" algn="l">
              <a:lnSpc>
                <a:spcPct val="90000"/>
              </a:lnSpc>
              <a:spcBef>
                <a:spcPts val="800"/>
              </a:spcBef>
              <a:spcAft>
                <a:spcPts val="0"/>
              </a:spcAft>
              <a:buSzPts val="1440"/>
              <a:buChar char="•"/>
              <a:defRPr/>
            </a:lvl2pPr>
            <a:lvl3pPr indent="-320039" lvl="2" marL="1371600" algn="l">
              <a:lnSpc>
                <a:spcPct val="90000"/>
              </a:lnSpc>
              <a:spcBef>
                <a:spcPts val="800"/>
              </a:spcBef>
              <a:spcAft>
                <a:spcPts val="0"/>
              </a:spcAft>
              <a:buSzPts val="1440"/>
              <a:buChar char="•"/>
              <a:defRPr/>
            </a:lvl3pPr>
            <a:lvl4pPr indent="-320039" lvl="3" marL="1828800" algn="l">
              <a:lnSpc>
                <a:spcPct val="90000"/>
              </a:lnSpc>
              <a:spcBef>
                <a:spcPts val="800"/>
              </a:spcBef>
              <a:spcAft>
                <a:spcPts val="0"/>
              </a:spcAft>
              <a:buSzPts val="1440"/>
              <a:buChar char="•"/>
              <a:defRPr/>
            </a:lvl4pPr>
            <a:lvl5pPr indent="-330200" lvl="4" marL="2286000" algn="l">
              <a:lnSpc>
                <a:spcPct val="90000"/>
              </a:lnSpc>
              <a:spcBef>
                <a:spcPts val="800"/>
              </a:spcBef>
              <a:spcAft>
                <a:spcPts val="0"/>
              </a:spcAft>
              <a:buSzPts val="1600"/>
              <a:buChar char="•"/>
              <a:defRPr/>
            </a:lvl5pPr>
            <a:lvl6pPr indent="-330200" lvl="5" marL="2743200" algn="l">
              <a:lnSpc>
                <a:spcPct val="90000"/>
              </a:lnSpc>
              <a:spcBef>
                <a:spcPts val="800"/>
              </a:spcBef>
              <a:spcAft>
                <a:spcPts val="0"/>
              </a:spcAft>
              <a:buSzPts val="1600"/>
              <a:buChar char="•"/>
              <a:defRPr/>
            </a:lvl6pPr>
            <a:lvl7pPr indent="-330200" lvl="6" marL="3200400" algn="l">
              <a:lnSpc>
                <a:spcPct val="90000"/>
              </a:lnSpc>
              <a:spcBef>
                <a:spcPts val="800"/>
              </a:spcBef>
              <a:spcAft>
                <a:spcPts val="0"/>
              </a:spcAft>
              <a:buSzPts val="1600"/>
              <a:buChar char="•"/>
              <a:defRPr/>
            </a:lvl7pPr>
            <a:lvl8pPr indent="-330200" lvl="7" marL="3657600" algn="l">
              <a:lnSpc>
                <a:spcPct val="90000"/>
              </a:lnSpc>
              <a:spcBef>
                <a:spcPts val="800"/>
              </a:spcBef>
              <a:spcAft>
                <a:spcPts val="0"/>
              </a:spcAft>
              <a:buSzPts val="1600"/>
              <a:buChar char="•"/>
              <a:defRPr/>
            </a:lvl8pPr>
            <a:lvl9pPr indent="-330200" lvl="8" marL="4114800" algn="l">
              <a:lnSpc>
                <a:spcPct val="90000"/>
              </a:lnSpc>
              <a:spcBef>
                <a:spcPts val="800"/>
              </a:spcBef>
              <a:spcAft>
                <a:spcPts val="0"/>
              </a:spcAft>
              <a:buSzPts val="1600"/>
              <a:buChar char="•"/>
              <a:defRPr/>
            </a:lvl9pPr>
          </a:lstStyle>
          <a:p/>
        </p:txBody>
      </p:sp>
      <p:sp>
        <p:nvSpPr>
          <p:cNvPr id="91" name="Google Shape;91;p21"/>
          <p:cNvSpPr txBox="1"/>
          <p:nvPr>
            <p:ph idx="10" type="dt"/>
          </p:nvPr>
        </p:nvSpPr>
        <p:spPr>
          <a:xfrm>
            <a:off x="1218882" y="6356352"/>
            <a:ext cx="2234618" cy="365125"/>
          </a:xfrm>
          <a:prstGeom prst="rect">
            <a:avLst/>
          </a:prstGeom>
          <a:noFill/>
          <a:ln>
            <a:noFill/>
          </a:ln>
        </p:spPr>
        <p:txBody>
          <a:bodyPr anchorCtr="0" anchor="ctr" bIns="60925" lIns="121875" spcFirstLastPara="1" rIns="121875" wrap="square" tIns="6092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2" name="Google Shape;92;p21"/>
          <p:cNvSpPr txBox="1"/>
          <p:nvPr>
            <p:ph idx="11" type="ftr"/>
          </p:nvPr>
        </p:nvSpPr>
        <p:spPr>
          <a:xfrm>
            <a:off x="3453501" y="6356352"/>
            <a:ext cx="5281824" cy="365125"/>
          </a:xfrm>
          <a:prstGeom prst="rect">
            <a:avLst/>
          </a:prstGeom>
          <a:noFill/>
          <a:ln>
            <a:noFill/>
          </a:ln>
        </p:spPr>
        <p:txBody>
          <a:bodyPr anchorCtr="0" anchor="ctr" bIns="60925" lIns="121875" spcFirstLastPara="1" rIns="121875" wrap="square" tIns="60925">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3" name="Google Shape;93;p21"/>
          <p:cNvSpPr txBox="1"/>
          <p:nvPr>
            <p:ph idx="12" type="sldNum"/>
          </p:nvPr>
        </p:nvSpPr>
        <p:spPr>
          <a:xfrm>
            <a:off x="10563649" y="6356352"/>
            <a:ext cx="1015735" cy="365125"/>
          </a:xfrm>
          <a:prstGeom prst="rect">
            <a:avLst/>
          </a:prstGeom>
          <a:noFill/>
          <a:ln>
            <a:noFill/>
          </a:ln>
        </p:spPr>
        <p:txBody>
          <a:bodyPr anchorCtr="0" anchor="ctr" bIns="60925" lIns="121875" spcFirstLastPara="1" rIns="121875" wrap="square" tIns="60925">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94" name="Shape 94"/>
        <p:cNvGrpSpPr/>
        <p:nvPr/>
      </p:nvGrpSpPr>
      <p:grpSpPr>
        <a:xfrm>
          <a:off x="0" y="0"/>
          <a:ext cx="0" cy="0"/>
          <a:chOff x="0" y="0"/>
          <a:chExt cx="0" cy="0"/>
        </a:xfrm>
      </p:grpSpPr>
      <p:sp>
        <p:nvSpPr>
          <p:cNvPr id="95" name="Google Shape;95;p22"/>
          <p:cNvSpPr txBox="1"/>
          <p:nvPr>
            <p:ph type="title"/>
          </p:nvPr>
        </p:nvSpPr>
        <p:spPr>
          <a:xfrm rot="5400000">
            <a:off x="7414141" y="2006957"/>
            <a:ext cx="5588000" cy="2742486"/>
          </a:xfrm>
          <a:prstGeom prst="rect">
            <a:avLst/>
          </a:prstGeom>
          <a:noFill/>
          <a:ln>
            <a:noFill/>
          </a:ln>
        </p:spPr>
        <p:txBody>
          <a:bodyPr anchorCtr="0" anchor="b" bIns="60925" lIns="121875" spcFirstLastPara="1" rIns="121875" wrap="square" tIns="60925">
            <a:normAutofit/>
          </a:bodyPr>
          <a:lstStyle>
            <a:lvl1pPr lvl="0" algn="l">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6" name="Google Shape;96;p22"/>
          <p:cNvSpPr txBox="1"/>
          <p:nvPr>
            <p:ph idx="1" type="body"/>
          </p:nvPr>
        </p:nvSpPr>
        <p:spPr>
          <a:xfrm rot="5400000">
            <a:off x="2132317" y="-329235"/>
            <a:ext cx="5588000" cy="7414869"/>
          </a:xfrm>
          <a:prstGeom prst="rect">
            <a:avLst/>
          </a:prstGeom>
          <a:noFill/>
          <a:ln>
            <a:noFill/>
          </a:ln>
        </p:spPr>
        <p:txBody>
          <a:bodyPr anchorCtr="0" anchor="t" bIns="60925" lIns="121875" spcFirstLastPara="1" rIns="121875" wrap="square" tIns="60925">
            <a:normAutofit/>
          </a:bodyPr>
          <a:lstStyle>
            <a:lvl1pPr indent="-342900" lvl="0" marL="457200" algn="l">
              <a:lnSpc>
                <a:spcPct val="90000"/>
              </a:lnSpc>
              <a:spcBef>
                <a:spcPts val="1600"/>
              </a:spcBef>
              <a:spcAft>
                <a:spcPts val="0"/>
              </a:spcAft>
              <a:buSzPts val="1800"/>
              <a:buChar char="•"/>
              <a:defRPr/>
            </a:lvl1pPr>
            <a:lvl2pPr indent="-320040" lvl="1" marL="914400" algn="l">
              <a:lnSpc>
                <a:spcPct val="90000"/>
              </a:lnSpc>
              <a:spcBef>
                <a:spcPts val="800"/>
              </a:spcBef>
              <a:spcAft>
                <a:spcPts val="0"/>
              </a:spcAft>
              <a:buSzPts val="1440"/>
              <a:buChar char="•"/>
              <a:defRPr/>
            </a:lvl2pPr>
            <a:lvl3pPr indent="-320039" lvl="2" marL="1371600" algn="l">
              <a:lnSpc>
                <a:spcPct val="90000"/>
              </a:lnSpc>
              <a:spcBef>
                <a:spcPts val="800"/>
              </a:spcBef>
              <a:spcAft>
                <a:spcPts val="0"/>
              </a:spcAft>
              <a:buSzPts val="1440"/>
              <a:buChar char="•"/>
              <a:defRPr/>
            </a:lvl3pPr>
            <a:lvl4pPr indent="-320039" lvl="3" marL="1828800" algn="l">
              <a:lnSpc>
                <a:spcPct val="90000"/>
              </a:lnSpc>
              <a:spcBef>
                <a:spcPts val="800"/>
              </a:spcBef>
              <a:spcAft>
                <a:spcPts val="0"/>
              </a:spcAft>
              <a:buSzPts val="1440"/>
              <a:buChar char="•"/>
              <a:defRPr/>
            </a:lvl4pPr>
            <a:lvl5pPr indent="-330200" lvl="4" marL="2286000" algn="l">
              <a:lnSpc>
                <a:spcPct val="90000"/>
              </a:lnSpc>
              <a:spcBef>
                <a:spcPts val="800"/>
              </a:spcBef>
              <a:spcAft>
                <a:spcPts val="0"/>
              </a:spcAft>
              <a:buSzPts val="1600"/>
              <a:buChar char="•"/>
              <a:defRPr/>
            </a:lvl5pPr>
            <a:lvl6pPr indent="-330200" lvl="5" marL="2743200" algn="l">
              <a:lnSpc>
                <a:spcPct val="90000"/>
              </a:lnSpc>
              <a:spcBef>
                <a:spcPts val="800"/>
              </a:spcBef>
              <a:spcAft>
                <a:spcPts val="0"/>
              </a:spcAft>
              <a:buSzPts val="1600"/>
              <a:buChar char="•"/>
              <a:defRPr/>
            </a:lvl6pPr>
            <a:lvl7pPr indent="-330200" lvl="6" marL="3200400" algn="l">
              <a:lnSpc>
                <a:spcPct val="90000"/>
              </a:lnSpc>
              <a:spcBef>
                <a:spcPts val="800"/>
              </a:spcBef>
              <a:spcAft>
                <a:spcPts val="0"/>
              </a:spcAft>
              <a:buSzPts val="1600"/>
              <a:buChar char="•"/>
              <a:defRPr/>
            </a:lvl7pPr>
            <a:lvl8pPr indent="-330200" lvl="7" marL="3657600" algn="l">
              <a:lnSpc>
                <a:spcPct val="90000"/>
              </a:lnSpc>
              <a:spcBef>
                <a:spcPts val="800"/>
              </a:spcBef>
              <a:spcAft>
                <a:spcPts val="0"/>
              </a:spcAft>
              <a:buSzPts val="1600"/>
              <a:buChar char="•"/>
              <a:defRPr/>
            </a:lvl8pPr>
            <a:lvl9pPr indent="-330200" lvl="8" marL="4114800" algn="l">
              <a:lnSpc>
                <a:spcPct val="90000"/>
              </a:lnSpc>
              <a:spcBef>
                <a:spcPts val="800"/>
              </a:spcBef>
              <a:spcAft>
                <a:spcPts val="0"/>
              </a:spcAft>
              <a:buSzPts val="1600"/>
              <a:buChar char="•"/>
              <a:defRPr/>
            </a:lvl9pPr>
          </a:lstStyle>
          <a:p/>
        </p:txBody>
      </p:sp>
      <p:sp>
        <p:nvSpPr>
          <p:cNvPr id="97" name="Google Shape;97;p22"/>
          <p:cNvSpPr txBox="1"/>
          <p:nvPr>
            <p:ph idx="10" type="dt"/>
          </p:nvPr>
        </p:nvSpPr>
        <p:spPr>
          <a:xfrm>
            <a:off x="1218882" y="6356352"/>
            <a:ext cx="2234618" cy="365125"/>
          </a:xfrm>
          <a:prstGeom prst="rect">
            <a:avLst/>
          </a:prstGeom>
          <a:noFill/>
          <a:ln>
            <a:noFill/>
          </a:ln>
        </p:spPr>
        <p:txBody>
          <a:bodyPr anchorCtr="0" anchor="ctr" bIns="60925" lIns="121875" spcFirstLastPara="1" rIns="121875" wrap="square" tIns="6092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8" name="Google Shape;98;p22"/>
          <p:cNvSpPr txBox="1"/>
          <p:nvPr>
            <p:ph idx="11" type="ftr"/>
          </p:nvPr>
        </p:nvSpPr>
        <p:spPr>
          <a:xfrm>
            <a:off x="3453501" y="6356352"/>
            <a:ext cx="5281824" cy="365125"/>
          </a:xfrm>
          <a:prstGeom prst="rect">
            <a:avLst/>
          </a:prstGeom>
          <a:noFill/>
          <a:ln>
            <a:noFill/>
          </a:ln>
        </p:spPr>
        <p:txBody>
          <a:bodyPr anchorCtr="0" anchor="ctr" bIns="60925" lIns="121875" spcFirstLastPara="1" rIns="121875" wrap="square" tIns="60925">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9" name="Google Shape;99;p22"/>
          <p:cNvSpPr txBox="1"/>
          <p:nvPr>
            <p:ph idx="12" type="sldNum"/>
          </p:nvPr>
        </p:nvSpPr>
        <p:spPr>
          <a:xfrm>
            <a:off x="10563649" y="6356352"/>
            <a:ext cx="1015735" cy="365125"/>
          </a:xfrm>
          <a:prstGeom prst="rect">
            <a:avLst/>
          </a:prstGeom>
          <a:noFill/>
          <a:ln>
            <a:noFill/>
          </a:ln>
        </p:spPr>
        <p:txBody>
          <a:bodyPr anchorCtr="0" anchor="ctr" bIns="60925" lIns="121875" spcFirstLastPara="1" rIns="121875" wrap="square" tIns="60925">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3" name="Shape 33"/>
        <p:cNvGrpSpPr/>
        <p:nvPr/>
      </p:nvGrpSpPr>
      <p:grpSpPr>
        <a:xfrm>
          <a:off x="0" y="0"/>
          <a:ext cx="0" cy="0"/>
          <a:chOff x="0" y="0"/>
          <a:chExt cx="0" cy="0"/>
        </a:xfrm>
      </p:grpSpPr>
      <p:sp>
        <p:nvSpPr>
          <p:cNvPr id="34" name="Google Shape;34;p13"/>
          <p:cNvSpPr txBox="1"/>
          <p:nvPr>
            <p:ph type="title"/>
          </p:nvPr>
        </p:nvSpPr>
        <p:spPr>
          <a:xfrm>
            <a:off x="1218883" y="274637"/>
            <a:ext cx="10360501" cy="1223963"/>
          </a:xfrm>
          <a:prstGeom prst="rect">
            <a:avLst/>
          </a:prstGeom>
          <a:noFill/>
          <a:ln>
            <a:noFill/>
          </a:ln>
        </p:spPr>
        <p:txBody>
          <a:bodyPr anchorCtr="0" anchor="b" bIns="60925" lIns="121875" spcFirstLastPara="1" rIns="121875" wrap="square" tIns="60925">
            <a:normAutofit/>
          </a:bodyPr>
          <a:lstStyle>
            <a:lvl1pPr lvl="0" algn="l">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13"/>
          <p:cNvSpPr txBox="1"/>
          <p:nvPr>
            <p:ph idx="1" type="body"/>
          </p:nvPr>
        </p:nvSpPr>
        <p:spPr>
          <a:xfrm>
            <a:off x="1218883" y="1701797"/>
            <a:ext cx="10360501" cy="4462272"/>
          </a:xfrm>
          <a:prstGeom prst="rect">
            <a:avLst/>
          </a:prstGeom>
          <a:noFill/>
          <a:ln>
            <a:noFill/>
          </a:ln>
        </p:spPr>
        <p:txBody>
          <a:bodyPr anchorCtr="0" anchor="t" bIns="60925" lIns="121875" spcFirstLastPara="1" rIns="121875" wrap="square" tIns="60925">
            <a:normAutofit/>
          </a:bodyPr>
          <a:lstStyle>
            <a:lvl1pPr indent="-342900" lvl="0" marL="457200" algn="l">
              <a:lnSpc>
                <a:spcPct val="90000"/>
              </a:lnSpc>
              <a:spcBef>
                <a:spcPts val="1600"/>
              </a:spcBef>
              <a:spcAft>
                <a:spcPts val="0"/>
              </a:spcAft>
              <a:buSzPts val="1800"/>
              <a:buChar char="•"/>
              <a:defRPr/>
            </a:lvl1pPr>
            <a:lvl2pPr indent="-320040" lvl="1" marL="914400" algn="l">
              <a:lnSpc>
                <a:spcPct val="90000"/>
              </a:lnSpc>
              <a:spcBef>
                <a:spcPts val="800"/>
              </a:spcBef>
              <a:spcAft>
                <a:spcPts val="0"/>
              </a:spcAft>
              <a:buSzPts val="1440"/>
              <a:buChar char="•"/>
              <a:defRPr/>
            </a:lvl2pPr>
            <a:lvl3pPr indent="-320039" lvl="2" marL="1371600" algn="l">
              <a:lnSpc>
                <a:spcPct val="90000"/>
              </a:lnSpc>
              <a:spcBef>
                <a:spcPts val="800"/>
              </a:spcBef>
              <a:spcAft>
                <a:spcPts val="0"/>
              </a:spcAft>
              <a:buSzPts val="1440"/>
              <a:buChar char="•"/>
              <a:defRPr/>
            </a:lvl3pPr>
            <a:lvl4pPr indent="-320039" lvl="3" marL="1828800" algn="l">
              <a:lnSpc>
                <a:spcPct val="90000"/>
              </a:lnSpc>
              <a:spcBef>
                <a:spcPts val="800"/>
              </a:spcBef>
              <a:spcAft>
                <a:spcPts val="0"/>
              </a:spcAft>
              <a:buSzPts val="1440"/>
              <a:buChar char="•"/>
              <a:defRPr/>
            </a:lvl4pPr>
            <a:lvl5pPr indent="-330200" lvl="4" marL="2286000" algn="l">
              <a:lnSpc>
                <a:spcPct val="90000"/>
              </a:lnSpc>
              <a:spcBef>
                <a:spcPts val="800"/>
              </a:spcBef>
              <a:spcAft>
                <a:spcPts val="0"/>
              </a:spcAft>
              <a:buSzPts val="1600"/>
              <a:buChar char="•"/>
              <a:defRPr/>
            </a:lvl5pPr>
            <a:lvl6pPr indent="-330200" lvl="5" marL="2743200" algn="l">
              <a:lnSpc>
                <a:spcPct val="90000"/>
              </a:lnSpc>
              <a:spcBef>
                <a:spcPts val="800"/>
              </a:spcBef>
              <a:spcAft>
                <a:spcPts val="0"/>
              </a:spcAft>
              <a:buSzPts val="1600"/>
              <a:buChar char="•"/>
              <a:defRPr/>
            </a:lvl6pPr>
            <a:lvl7pPr indent="-330200" lvl="6" marL="3200400" algn="l">
              <a:lnSpc>
                <a:spcPct val="90000"/>
              </a:lnSpc>
              <a:spcBef>
                <a:spcPts val="800"/>
              </a:spcBef>
              <a:spcAft>
                <a:spcPts val="0"/>
              </a:spcAft>
              <a:buSzPts val="1600"/>
              <a:buChar char="•"/>
              <a:defRPr/>
            </a:lvl7pPr>
            <a:lvl8pPr indent="-330200" lvl="7" marL="3657600" algn="l">
              <a:lnSpc>
                <a:spcPct val="90000"/>
              </a:lnSpc>
              <a:spcBef>
                <a:spcPts val="800"/>
              </a:spcBef>
              <a:spcAft>
                <a:spcPts val="0"/>
              </a:spcAft>
              <a:buSzPts val="1600"/>
              <a:buChar char="•"/>
              <a:defRPr/>
            </a:lvl8pPr>
            <a:lvl9pPr indent="-330200" lvl="8" marL="4114800" algn="l">
              <a:lnSpc>
                <a:spcPct val="90000"/>
              </a:lnSpc>
              <a:spcBef>
                <a:spcPts val="800"/>
              </a:spcBef>
              <a:spcAft>
                <a:spcPts val="0"/>
              </a:spcAft>
              <a:buSzPts val="1600"/>
              <a:buChar char="•"/>
              <a:defRPr/>
            </a:lvl9pPr>
          </a:lstStyle>
          <a:p/>
        </p:txBody>
      </p:sp>
      <p:sp>
        <p:nvSpPr>
          <p:cNvPr id="36" name="Google Shape;36;p13"/>
          <p:cNvSpPr txBox="1"/>
          <p:nvPr>
            <p:ph idx="10" type="dt"/>
          </p:nvPr>
        </p:nvSpPr>
        <p:spPr>
          <a:xfrm>
            <a:off x="1218882" y="6356352"/>
            <a:ext cx="2234618" cy="365125"/>
          </a:xfrm>
          <a:prstGeom prst="rect">
            <a:avLst/>
          </a:prstGeom>
          <a:noFill/>
          <a:ln>
            <a:noFill/>
          </a:ln>
        </p:spPr>
        <p:txBody>
          <a:bodyPr anchorCtr="0" anchor="ctr" bIns="60925" lIns="121875" spcFirstLastPara="1" rIns="121875" wrap="square" tIns="6092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7" name="Google Shape;37;p13"/>
          <p:cNvSpPr txBox="1"/>
          <p:nvPr>
            <p:ph idx="11" type="ftr"/>
          </p:nvPr>
        </p:nvSpPr>
        <p:spPr>
          <a:xfrm>
            <a:off x="3453501" y="6356352"/>
            <a:ext cx="5281824" cy="365125"/>
          </a:xfrm>
          <a:prstGeom prst="rect">
            <a:avLst/>
          </a:prstGeom>
          <a:noFill/>
          <a:ln>
            <a:noFill/>
          </a:ln>
        </p:spPr>
        <p:txBody>
          <a:bodyPr anchorCtr="0" anchor="ctr" bIns="60925" lIns="121875" spcFirstLastPara="1" rIns="121875" wrap="square" tIns="60925">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13"/>
          <p:cNvSpPr txBox="1"/>
          <p:nvPr>
            <p:ph idx="12" type="sldNum"/>
          </p:nvPr>
        </p:nvSpPr>
        <p:spPr>
          <a:xfrm>
            <a:off x="10563649" y="6356352"/>
            <a:ext cx="1015735" cy="365125"/>
          </a:xfrm>
          <a:prstGeom prst="rect">
            <a:avLst/>
          </a:prstGeom>
          <a:noFill/>
          <a:ln>
            <a:noFill/>
          </a:ln>
        </p:spPr>
        <p:txBody>
          <a:bodyPr anchorCtr="0" anchor="ctr" bIns="60925" lIns="121875" spcFirstLastPara="1" rIns="121875" wrap="square" tIns="60925">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9" name="Shape 39"/>
        <p:cNvGrpSpPr/>
        <p:nvPr/>
      </p:nvGrpSpPr>
      <p:grpSpPr>
        <a:xfrm>
          <a:off x="0" y="0"/>
          <a:ext cx="0" cy="0"/>
          <a:chOff x="0" y="0"/>
          <a:chExt cx="0" cy="0"/>
        </a:xfrm>
      </p:grpSpPr>
      <p:sp>
        <p:nvSpPr>
          <p:cNvPr id="40" name="Google Shape;40;p14"/>
          <p:cNvSpPr txBox="1"/>
          <p:nvPr>
            <p:ph type="title"/>
          </p:nvPr>
        </p:nvSpPr>
        <p:spPr>
          <a:xfrm>
            <a:off x="1218883" y="274637"/>
            <a:ext cx="10360501" cy="1223963"/>
          </a:xfrm>
          <a:prstGeom prst="rect">
            <a:avLst/>
          </a:prstGeom>
          <a:noFill/>
          <a:ln>
            <a:noFill/>
          </a:ln>
        </p:spPr>
        <p:txBody>
          <a:bodyPr anchorCtr="0" anchor="b" bIns="60925" lIns="121875" spcFirstLastPara="1" rIns="121875" wrap="square" tIns="60925">
            <a:normAutofit/>
          </a:bodyPr>
          <a:lstStyle>
            <a:lvl1pPr lvl="0" algn="l">
              <a:lnSpc>
                <a:spcPct val="90000"/>
              </a:lnSpc>
              <a:spcBef>
                <a:spcPts val="0"/>
              </a:spcBef>
              <a:spcAft>
                <a:spcPts val="0"/>
              </a:spcAft>
              <a:buClr>
                <a:schemeClr val="lt1"/>
              </a:buClr>
              <a:buSzPts val="36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1" name="Google Shape;41;p14"/>
          <p:cNvSpPr txBox="1"/>
          <p:nvPr>
            <p:ph idx="1" type="body"/>
          </p:nvPr>
        </p:nvSpPr>
        <p:spPr>
          <a:xfrm>
            <a:off x="1218883" y="1701800"/>
            <a:ext cx="5082740" cy="914400"/>
          </a:xfrm>
          <a:prstGeom prst="rect">
            <a:avLst/>
          </a:prstGeom>
          <a:noFill/>
          <a:ln>
            <a:noFill/>
          </a:ln>
        </p:spPr>
        <p:txBody>
          <a:bodyPr anchorCtr="0" anchor="b" bIns="60925" lIns="121875" spcFirstLastPara="1" rIns="121875" wrap="square" tIns="60925">
            <a:normAutofit/>
          </a:bodyPr>
          <a:lstStyle>
            <a:lvl1pPr indent="-228600" lvl="0" marL="457200" algn="l">
              <a:lnSpc>
                <a:spcPct val="90000"/>
              </a:lnSpc>
              <a:spcBef>
                <a:spcPts val="0"/>
              </a:spcBef>
              <a:spcAft>
                <a:spcPts val="0"/>
              </a:spcAft>
              <a:buSzPts val="2800"/>
              <a:buNone/>
              <a:defRPr b="0" sz="2800" cap="none">
                <a:solidFill>
                  <a:schemeClr val="accent1"/>
                </a:solidFill>
              </a:defRPr>
            </a:lvl1pPr>
            <a:lvl2pPr indent="-228600" lvl="1" marL="914400" algn="l">
              <a:lnSpc>
                <a:spcPct val="90000"/>
              </a:lnSpc>
              <a:spcBef>
                <a:spcPts val="800"/>
              </a:spcBef>
              <a:spcAft>
                <a:spcPts val="0"/>
              </a:spcAft>
              <a:buSzPts val="2160"/>
              <a:buNone/>
              <a:defRPr b="1" sz="2700"/>
            </a:lvl2pPr>
            <a:lvl3pPr indent="-228600" lvl="2" marL="1371600" algn="l">
              <a:lnSpc>
                <a:spcPct val="90000"/>
              </a:lnSpc>
              <a:spcBef>
                <a:spcPts val="800"/>
              </a:spcBef>
              <a:spcAft>
                <a:spcPts val="0"/>
              </a:spcAft>
              <a:buSzPts val="1920"/>
              <a:buNone/>
              <a:defRPr b="1" sz="2400"/>
            </a:lvl3pPr>
            <a:lvl4pPr indent="-228600" lvl="3" marL="1828800" algn="l">
              <a:lnSpc>
                <a:spcPct val="90000"/>
              </a:lnSpc>
              <a:spcBef>
                <a:spcPts val="800"/>
              </a:spcBef>
              <a:spcAft>
                <a:spcPts val="0"/>
              </a:spcAft>
              <a:buSzPts val="1680"/>
              <a:buNone/>
              <a:defRPr b="1" sz="2100"/>
            </a:lvl4pPr>
            <a:lvl5pPr indent="-228600" lvl="4" marL="2286000" algn="l">
              <a:lnSpc>
                <a:spcPct val="90000"/>
              </a:lnSpc>
              <a:spcBef>
                <a:spcPts val="800"/>
              </a:spcBef>
              <a:spcAft>
                <a:spcPts val="0"/>
              </a:spcAft>
              <a:buSzPts val="1680"/>
              <a:buNone/>
              <a:defRPr b="1" sz="2100"/>
            </a:lvl5pPr>
            <a:lvl6pPr indent="-228600" lvl="5" marL="2743200" algn="l">
              <a:lnSpc>
                <a:spcPct val="90000"/>
              </a:lnSpc>
              <a:spcBef>
                <a:spcPts val="800"/>
              </a:spcBef>
              <a:spcAft>
                <a:spcPts val="0"/>
              </a:spcAft>
              <a:buSzPts val="1680"/>
              <a:buNone/>
              <a:defRPr b="1" sz="2100"/>
            </a:lvl6pPr>
            <a:lvl7pPr indent="-228600" lvl="6" marL="3200400" algn="l">
              <a:lnSpc>
                <a:spcPct val="90000"/>
              </a:lnSpc>
              <a:spcBef>
                <a:spcPts val="800"/>
              </a:spcBef>
              <a:spcAft>
                <a:spcPts val="0"/>
              </a:spcAft>
              <a:buSzPts val="1680"/>
              <a:buNone/>
              <a:defRPr b="1" sz="2100"/>
            </a:lvl7pPr>
            <a:lvl8pPr indent="-228600" lvl="7" marL="3657600" algn="l">
              <a:lnSpc>
                <a:spcPct val="90000"/>
              </a:lnSpc>
              <a:spcBef>
                <a:spcPts val="800"/>
              </a:spcBef>
              <a:spcAft>
                <a:spcPts val="0"/>
              </a:spcAft>
              <a:buSzPts val="1680"/>
              <a:buNone/>
              <a:defRPr b="1" sz="2100"/>
            </a:lvl8pPr>
            <a:lvl9pPr indent="-228600" lvl="8" marL="4114800" algn="l">
              <a:lnSpc>
                <a:spcPct val="90000"/>
              </a:lnSpc>
              <a:spcBef>
                <a:spcPts val="800"/>
              </a:spcBef>
              <a:spcAft>
                <a:spcPts val="0"/>
              </a:spcAft>
              <a:buSzPts val="1680"/>
              <a:buNone/>
              <a:defRPr b="1" sz="2100"/>
            </a:lvl9pPr>
          </a:lstStyle>
          <a:p/>
        </p:txBody>
      </p:sp>
      <p:sp>
        <p:nvSpPr>
          <p:cNvPr id="42" name="Google Shape;42;p14"/>
          <p:cNvSpPr txBox="1"/>
          <p:nvPr>
            <p:ph idx="2" type="body"/>
          </p:nvPr>
        </p:nvSpPr>
        <p:spPr>
          <a:xfrm>
            <a:off x="1218883" y="2717800"/>
            <a:ext cx="5078677" cy="3454400"/>
          </a:xfrm>
          <a:prstGeom prst="rect">
            <a:avLst/>
          </a:prstGeom>
          <a:noFill/>
          <a:ln>
            <a:noFill/>
          </a:ln>
        </p:spPr>
        <p:txBody>
          <a:bodyPr anchorCtr="0" anchor="t" bIns="60925" lIns="121875" spcFirstLastPara="1" rIns="121875" wrap="square" tIns="60925">
            <a:noAutofit/>
          </a:bodyPr>
          <a:lstStyle>
            <a:lvl1pPr indent="-406400" lvl="0" marL="457200" algn="l">
              <a:lnSpc>
                <a:spcPct val="90000"/>
              </a:lnSpc>
              <a:spcBef>
                <a:spcPts val="1600"/>
              </a:spcBef>
              <a:spcAft>
                <a:spcPts val="0"/>
              </a:spcAft>
              <a:buSzPts val="2800"/>
              <a:buChar char="•"/>
              <a:defRPr sz="2800"/>
            </a:lvl1pPr>
            <a:lvl2pPr indent="-350519" lvl="1" marL="914400" algn="l">
              <a:lnSpc>
                <a:spcPct val="90000"/>
              </a:lnSpc>
              <a:spcBef>
                <a:spcPts val="800"/>
              </a:spcBef>
              <a:spcAft>
                <a:spcPts val="0"/>
              </a:spcAft>
              <a:buSzPts val="1920"/>
              <a:buChar char="•"/>
              <a:defRPr sz="2400"/>
            </a:lvl2pPr>
            <a:lvl3pPr indent="-330200" lvl="2" marL="1371600" algn="l">
              <a:lnSpc>
                <a:spcPct val="90000"/>
              </a:lnSpc>
              <a:spcBef>
                <a:spcPts val="800"/>
              </a:spcBef>
              <a:spcAft>
                <a:spcPts val="0"/>
              </a:spcAft>
              <a:buSzPts val="1600"/>
              <a:buChar char="•"/>
              <a:defRPr sz="2000"/>
            </a:lvl3pPr>
            <a:lvl4pPr indent="-330200" lvl="3" marL="1828800" algn="l">
              <a:lnSpc>
                <a:spcPct val="90000"/>
              </a:lnSpc>
              <a:spcBef>
                <a:spcPts val="800"/>
              </a:spcBef>
              <a:spcAft>
                <a:spcPts val="0"/>
              </a:spcAft>
              <a:buSzPts val="1600"/>
              <a:buChar char="•"/>
              <a:defRPr sz="2000"/>
            </a:lvl4pPr>
            <a:lvl5pPr indent="-330200" lvl="4" marL="2286000" algn="l">
              <a:lnSpc>
                <a:spcPct val="90000"/>
              </a:lnSpc>
              <a:spcBef>
                <a:spcPts val="800"/>
              </a:spcBef>
              <a:spcAft>
                <a:spcPts val="0"/>
              </a:spcAft>
              <a:buSzPts val="1600"/>
              <a:buChar char="•"/>
              <a:defRPr sz="2000"/>
            </a:lvl5pPr>
            <a:lvl6pPr indent="-330200" lvl="5" marL="2743200" algn="l">
              <a:lnSpc>
                <a:spcPct val="90000"/>
              </a:lnSpc>
              <a:spcBef>
                <a:spcPts val="800"/>
              </a:spcBef>
              <a:spcAft>
                <a:spcPts val="0"/>
              </a:spcAft>
              <a:buSzPts val="1600"/>
              <a:buChar char="•"/>
              <a:defRPr sz="2000"/>
            </a:lvl6pPr>
            <a:lvl7pPr indent="-330200" lvl="6" marL="3200400" algn="l">
              <a:lnSpc>
                <a:spcPct val="90000"/>
              </a:lnSpc>
              <a:spcBef>
                <a:spcPts val="800"/>
              </a:spcBef>
              <a:spcAft>
                <a:spcPts val="0"/>
              </a:spcAft>
              <a:buSzPts val="1600"/>
              <a:buChar char="•"/>
              <a:defRPr sz="2000"/>
            </a:lvl7pPr>
            <a:lvl8pPr indent="-330200" lvl="7" marL="3657600" algn="l">
              <a:lnSpc>
                <a:spcPct val="90000"/>
              </a:lnSpc>
              <a:spcBef>
                <a:spcPts val="800"/>
              </a:spcBef>
              <a:spcAft>
                <a:spcPts val="0"/>
              </a:spcAft>
              <a:buSzPts val="1600"/>
              <a:buChar char="•"/>
              <a:defRPr sz="2000"/>
            </a:lvl8pPr>
            <a:lvl9pPr indent="-330200" lvl="8" marL="4114800" algn="l">
              <a:lnSpc>
                <a:spcPct val="90000"/>
              </a:lnSpc>
              <a:spcBef>
                <a:spcPts val="800"/>
              </a:spcBef>
              <a:spcAft>
                <a:spcPts val="0"/>
              </a:spcAft>
              <a:buSzPts val="1600"/>
              <a:buChar char="•"/>
              <a:defRPr sz="2000"/>
            </a:lvl9pPr>
          </a:lstStyle>
          <a:p/>
        </p:txBody>
      </p:sp>
      <p:sp>
        <p:nvSpPr>
          <p:cNvPr id="43" name="Google Shape;43;p14"/>
          <p:cNvSpPr txBox="1"/>
          <p:nvPr>
            <p:ph idx="3" type="body"/>
          </p:nvPr>
        </p:nvSpPr>
        <p:spPr>
          <a:xfrm>
            <a:off x="6496644" y="1701800"/>
            <a:ext cx="5082740" cy="914400"/>
          </a:xfrm>
          <a:prstGeom prst="rect">
            <a:avLst/>
          </a:prstGeom>
          <a:noFill/>
          <a:ln>
            <a:noFill/>
          </a:ln>
        </p:spPr>
        <p:txBody>
          <a:bodyPr anchorCtr="0" anchor="b" bIns="60925" lIns="121875" spcFirstLastPara="1" rIns="121875" wrap="square" tIns="60925">
            <a:normAutofit/>
          </a:bodyPr>
          <a:lstStyle>
            <a:lvl1pPr indent="-228600" lvl="0" marL="457200" algn="l">
              <a:lnSpc>
                <a:spcPct val="90000"/>
              </a:lnSpc>
              <a:spcBef>
                <a:spcPts val="0"/>
              </a:spcBef>
              <a:spcAft>
                <a:spcPts val="0"/>
              </a:spcAft>
              <a:buSzPts val="2800"/>
              <a:buNone/>
              <a:defRPr b="0" sz="2800" cap="none">
                <a:solidFill>
                  <a:schemeClr val="accent1"/>
                </a:solidFill>
              </a:defRPr>
            </a:lvl1pPr>
            <a:lvl2pPr indent="-228600" lvl="1" marL="914400" algn="l">
              <a:lnSpc>
                <a:spcPct val="90000"/>
              </a:lnSpc>
              <a:spcBef>
                <a:spcPts val="800"/>
              </a:spcBef>
              <a:spcAft>
                <a:spcPts val="0"/>
              </a:spcAft>
              <a:buSzPts val="2160"/>
              <a:buNone/>
              <a:defRPr b="1" sz="2700"/>
            </a:lvl2pPr>
            <a:lvl3pPr indent="-228600" lvl="2" marL="1371600" algn="l">
              <a:lnSpc>
                <a:spcPct val="90000"/>
              </a:lnSpc>
              <a:spcBef>
                <a:spcPts val="800"/>
              </a:spcBef>
              <a:spcAft>
                <a:spcPts val="0"/>
              </a:spcAft>
              <a:buSzPts val="1920"/>
              <a:buNone/>
              <a:defRPr b="1" sz="2400"/>
            </a:lvl3pPr>
            <a:lvl4pPr indent="-228600" lvl="3" marL="1828800" algn="l">
              <a:lnSpc>
                <a:spcPct val="90000"/>
              </a:lnSpc>
              <a:spcBef>
                <a:spcPts val="800"/>
              </a:spcBef>
              <a:spcAft>
                <a:spcPts val="0"/>
              </a:spcAft>
              <a:buSzPts val="1680"/>
              <a:buNone/>
              <a:defRPr b="1" sz="2100"/>
            </a:lvl4pPr>
            <a:lvl5pPr indent="-228600" lvl="4" marL="2286000" algn="l">
              <a:lnSpc>
                <a:spcPct val="90000"/>
              </a:lnSpc>
              <a:spcBef>
                <a:spcPts val="800"/>
              </a:spcBef>
              <a:spcAft>
                <a:spcPts val="0"/>
              </a:spcAft>
              <a:buSzPts val="1680"/>
              <a:buNone/>
              <a:defRPr b="1" sz="2100"/>
            </a:lvl5pPr>
            <a:lvl6pPr indent="-228600" lvl="5" marL="2743200" algn="l">
              <a:lnSpc>
                <a:spcPct val="90000"/>
              </a:lnSpc>
              <a:spcBef>
                <a:spcPts val="800"/>
              </a:spcBef>
              <a:spcAft>
                <a:spcPts val="0"/>
              </a:spcAft>
              <a:buSzPts val="1680"/>
              <a:buNone/>
              <a:defRPr b="1" sz="2100"/>
            </a:lvl6pPr>
            <a:lvl7pPr indent="-228600" lvl="6" marL="3200400" algn="l">
              <a:lnSpc>
                <a:spcPct val="90000"/>
              </a:lnSpc>
              <a:spcBef>
                <a:spcPts val="800"/>
              </a:spcBef>
              <a:spcAft>
                <a:spcPts val="0"/>
              </a:spcAft>
              <a:buSzPts val="1680"/>
              <a:buNone/>
              <a:defRPr b="1" sz="2100"/>
            </a:lvl7pPr>
            <a:lvl8pPr indent="-228600" lvl="7" marL="3657600" algn="l">
              <a:lnSpc>
                <a:spcPct val="90000"/>
              </a:lnSpc>
              <a:spcBef>
                <a:spcPts val="800"/>
              </a:spcBef>
              <a:spcAft>
                <a:spcPts val="0"/>
              </a:spcAft>
              <a:buSzPts val="1680"/>
              <a:buNone/>
              <a:defRPr b="1" sz="2100"/>
            </a:lvl8pPr>
            <a:lvl9pPr indent="-228600" lvl="8" marL="4114800" algn="l">
              <a:lnSpc>
                <a:spcPct val="90000"/>
              </a:lnSpc>
              <a:spcBef>
                <a:spcPts val="800"/>
              </a:spcBef>
              <a:spcAft>
                <a:spcPts val="0"/>
              </a:spcAft>
              <a:buSzPts val="1680"/>
              <a:buNone/>
              <a:defRPr b="1" sz="2100"/>
            </a:lvl9pPr>
          </a:lstStyle>
          <a:p/>
        </p:txBody>
      </p:sp>
      <p:sp>
        <p:nvSpPr>
          <p:cNvPr id="44" name="Google Shape;44;p14"/>
          <p:cNvSpPr txBox="1"/>
          <p:nvPr>
            <p:ph idx="4" type="body"/>
          </p:nvPr>
        </p:nvSpPr>
        <p:spPr>
          <a:xfrm>
            <a:off x="6500707" y="2717800"/>
            <a:ext cx="5078677" cy="3454400"/>
          </a:xfrm>
          <a:prstGeom prst="rect">
            <a:avLst/>
          </a:prstGeom>
          <a:noFill/>
          <a:ln>
            <a:noFill/>
          </a:ln>
        </p:spPr>
        <p:txBody>
          <a:bodyPr anchorCtr="0" anchor="t" bIns="60925" lIns="121875" spcFirstLastPara="1" rIns="121875" wrap="square" tIns="60925">
            <a:noAutofit/>
          </a:bodyPr>
          <a:lstStyle>
            <a:lvl1pPr indent="-406400" lvl="0" marL="457200" algn="l">
              <a:lnSpc>
                <a:spcPct val="90000"/>
              </a:lnSpc>
              <a:spcBef>
                <a:spcPts val="1600"/>
              </a:spcBef>
              <a:spcAft>
                <a:spcPts val="0"/>
              </a:spcAft>
              <a:buSzPts val="2800"/>
              <a:buChar char="•"/>
              <a:defRPr sz="2800"/>
            </a:lvl1pPr>
            <a:lvl2pPr indent="-350519" lvl="1" marL="914400" algn="l">
              <a:lnSpc>
                <a:spcPct val="90000"/>
              </a:lnSpc>
              <a:spcBef>
                <a:spcPts val="800"/>
              </a:spcBef>
              <a:spcAft>
                <a:spcPts val="0"/>
              </a:spcAft>
              <a:buSzPts val="1920"/>
              <a:buChar char="•"/>
              <a:defRPr sz="2400"/>
            </a:lvl2pPr>
            <a:lvl3pPr indent="-330200" lvl="2" marL="1371600" algn="l">
              <a:lnSpc>
                <a:spcPct val="90000"/>
              </a:lnSpc>
              <a:spcBef>
                <a:spcPts val="800"/>
              </a:spcBef>
              <a:spcAft>
                <a:spcPts val="0"/>
              </a:spcAft>
              <a:buSzPts val="1600"/>
              <a:buChar char="•"/>
              <a:defRPr sz="2000"/>
            </a:lvl3pPr>
            <a:lvl4pPr indent="-330200" lvl="3" marL="1828800" algn="l">
              <a:lnSpc>
                <a:spcPct val="90000"/>
              </a:lnSpc>
              <a:spcBef>
                <a:spcPts val="800"/>
              </a:spcBef>
              <a:spcAft>
                <a:spcPts val="0"/>
              </a:spcAft>
              <a:buSzPts val="1600"/>
              <a:buChar char="•"/>
              <a:defRPr sz="2000"/>
            </a:lvl4pPr>
            <a:lvl5pPr indent="-330200" lvl="4" marL="2286000" algn="l">
              <a:lnSpc>
                <a:spcPct val="90000"/>
              </a:lnSpc>
              <a:spcBef>
                <a:spcPts val="800"/>
              </a:spcBef>
              <a:spcAft>
                <a:spcPts val="0"/>
              </a:spcAft>
              <a:buSzPts val="1600"/>
              <a:buChar char="•"/>
              <a:defRPr sz="2000"/>
            </a:lvl5pPr>
            <a:lvl6pPr indent="-330200" lvl="5" marL="2743200" algn="l">
              <a:lnSpc>
                <a:spcPct val="90000"/>
              </a:lnSpc>
              <a:spcBef>
                <a:spcPts val="800"/>
              </a:spcBef>
              <a:spcAft>
                <a:spcPts val="0"/>
              </a:spcAft>
              <a:buSzPts val="1600"/>
              <a:buChar char="•"/>
              <a:defRPr sz="2000"/>
            </a:lvl6pPr>
            <a:lvl7pPr indent="-330200" lvl="6" marL="3200400" algn="l">
              <a:lnSpc>
                <a:spcPct val="90000"/>
              </a:lnSpc>
              <a:spcBef>
                <a:spcPts val="800"/>
              </a:spcBef>
              <a:spcAft>
                <a:spcPts val="0"/>
              </a:spcAft>
              <a:buSzPts val="1600"/>
              <a:buChar char="•"/>
              <a:defRPr sz="2000"/>
            </a:lvl7pPr>
            <a:lvl8pPr indent="-330200" lvl="7" marL="3657600" algn="l">
              <a:lnSpc>
                <a:spcPct val="90000"/>
              </a:lnSpc>
              <a:spcBef>
                <a:spcPts val="800"/>
              </a:spcBef>
              <a:spcAft>
                <a:spcPts val="0"/>
              </a:spcAft>
              <a:buSzPts val="1600"/>
              <a:buChar char="•"/>
              <a:defRPr sz="2000"/>
            </a:lvl8pPr>
            <a:lvl9pPr indent="-330200" lvl="8" marL="4114800" algn="l">
              <a:lnSpc>
                <a:spcPct val="90000"/>
              </a:lnSpc>
              <a:spcBef>
                <a:spcPts val="800"/>
              </a:spcBef>
              <a:spcAft>
                <a:spcPts val="0"/>
              </a:spcAft>
              <a:buSzPts val="1600"/>
              <a:buChar char="•"/>
              <a:defRPr sz="2000"/>
            </a:lvl9pPr>
          </a:lstStyle>
          <a:p/>
        </p:txBody>
      </p:sp>
      <p:sp>
        <p:nvSpPr>
          <p:cNvPr id="45" name="Google Shape;45;p14"/>
          <p:cNvSpPr txBox="1"/>
          <p:nvPr>
            <p:ph idx="10" type="dt"/>
          </p:nvPr>
        </p:nvSpPr>
        <p:spPr>
          <a:xfrm>
            <a:off x="1218882" y="6356352"/>
            <a:ext cx="2234618" cy="365125"/>
          </a:xfrm>
          <a:prstGeom prst="rect">
            <a:avLst/>
          </a:prstGeom>
          <a:noFill/>
          <a:ln>
            <a:noFill/>
          </a:ln>
        </p:spPr>
        <p:txBody>
          <a:bodyPr anchorCtr="0" anchor="ctr" bIns="60925" lIns="121875" spcFirstLastPara="1" rIns="121875" wrap="square" tIns="6092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6" name="Google Shape;46;p14"/>
          <p:cNvSpPr txBox="1"/>
          <p:nvPr>
            <p:ph idx="11" type="ftr"/>
          </p:nvPr>
        </p:nvSpPr>
        <p:spPr>
          <a:xfrm>
            <a:off x="3453501" y="6356352"/>
            <a:ext cx="5281824" cy="365125"/>
          </a:xfrm>
          <a:prstGeom prst="rect">
            <a:avLst/>
          </a:prstGeom>
          <a:noFill/>
          <a:ln>
            <a:noFill/>
          </a:ln>
        </p:spPr>
        <p:txBody>
          <a:bodyPr anchorCtr="0" anchor="ctr" bIns="60925" lIns="121875" spcFirstLastPara="1" rIns="121875" wrap="square" tIns="60925">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p14"/>
          <p:cNvSpPr txBox="1"/>
          <p:nvPr>
            <p:ph idx="12" type="sldNum"/>
          </p:nvPr>
        </p:nvSpPr>
        <p:spPr>
          <a:xfrm>
            <a:off x="10563649" y="6356352"/>
            <a:ext cx="1015735" cy="365125"/>
          </a:xfrm>
          <a:prstGeom prst="rect">
            <a:avLst/>
          </a:prstGeom>
          <a:noFill/>
          <a:ln>
            <a:noFill/>
          </a:ln>
        </p:spPr>
        <p:txBody>
          <a:bodyPr anchorCtr="0" anchor="ctr" bIns="60925" lIns="121875" spcFirstLastPara="1" rIns="121875" wrap="square" tIns="60925">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8" name="Shape 48"/>
        <p:cNvGrpSpPr/>
        <p:nvPr/>
      </p:nvGrpSpPr>
      <p:grpSpPr>
        <a:xfrm>
          <a:off x="0" y="0"/>
          <a:ext cx="0" cy="0"/>
          <a:chOff x="0" y="0"/>
          <a:chExt cx="0" cy="0"/>
        </a:xfrm>
      </p:grpSpPr>
      <p:sp>
        <p:nvSpPr>
          <p:cNvPr id="49" name="Google Shape;49;p15"/>
          <p:cNvSpPr txBox="1"/>
          <p:nvPr>
            <p:ph type="title"/>
          </p:nvPr>
        </p:nvSpPr>
        <p:spPr>
          <a:xfrm>
            <a:off x="1218883" y="274637"/>
            <a:ext cx="10360501" cy="1223963"/>
          </a:xfrm>
          <a:prstGeom prst="rect">
            <a:avLst/>
          </a:prstGeom>
          <a:noFill/>
          <a:ln>
            <a:noFill/>
          </a:ln>
        </p:spPr>
        <p:txBody>
          <a:bodyPr anchorCtr="0" anchor="b" bIns="60925" lIns="121875" spcFirstLastPara="1" rIns="121875" wrap="square" tIns="60925">
            <a:normAutofit/>
          </a:bodyPr>
          <a:lstStyle>
            <a:lvl1pPr lvl="0" algn="l">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0" name="Google Shape;50;p15"/>
          <p:cNvSpPr txBox="1"/>
          <p:nvPr>
            <p:ph idx="10" type="dt"/>
          </p:nvPr>
        </p:nvSpPr>
        <p:spPr>
          <a:xfrm>
            <a:off x="1218882" y="6356352"/>
            <a:ext cx="2234618" cy="365125"/>
          </a:xfrm>
          <a:prstGeom prst="rect">
            <a:avLst/>
          </a:prstGeom>
          <a:noFill/>
          <a:ln>
            <a:noFill/>
          </a:ln>
        </p:spPr>
        <p:txBody>
          <a:bodyPr anchorCtr="0" anchor="ctr" bIns="60925" lIns="121875" spcFirstLastPara="1" rIns="121875" wrap="square" tIns="6092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 name="Google Shape;51;p15"/>
          <p:cNvSpPr txBox="1"/>
          <p:nvPr>
            <p:ph idx="11" type="ftr"/>
          </p:nvPr>
        </p:nvSpPr>
        <p:spPr>
          <a:xfrm>
            <a:off x="3453501" y="6356352"/>
            <a:ext cx="5281824" cy="365125"/>
          </a:xfrm>
          <a:prstGeom prst="rect">
            <a:avLst/>
          </a:prstGeom>
          <a:noFill/>
          <a:ln>
            <a:noFill/>
          </a:ln>
        </p:spPr>
        <p:txBody>
          <a:bodyPr anchorCtr="0" anchor="ctr" bIns="60925" lIns="121875" spcFirstLastPara="1" rIns="121875" wrap="square" tIns="60925">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15"/>
          <p:cNvSpPr txBox="1"/>
          <p:nvPr>
            <p:ph idx="12" type="sldNum"/>
          </p:nvPr>
        </p:nvSpPr>
        <p:spPr>
          <a:xfrm>
            <a:off x="10563649" y="6356352"/>
            <a:ext cx="1015735" cy="365125"/>
          </a:xfrm>
          <a:prstGeom prst="rect">
            <a:avLst/>
          </a:prstGeom>
          <a:noFill/>
          <a:ln>
            <a:noFill/>
          </a:ln>
        </p:spPr>
        <p:txBody>
          <a:bodyPr anchorCtr="0" anchor="ctr" bIns="60925" lIns="121875" spcFirstLastPara="1" rIns="121875" wrap="square" tIns="60925">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3" name="Shape 53"/>
        <p:cNvGrpSpPr/>
        <p:nvPr/>
      </p:nvGrpSpPr>
      <p:grpSpPr>
        <a:xfrm>
          <a:off x="0" y="0"/>
          <a:ext cx="0" cy="0"/>
          <a:chOff x="0" y="0"/>
          <a:chExt cx="0" cy="0"/>
        </a:xfrm>
      </p:grpSpPr>
      <p:sp>
        <p:nvSpPr>
          <p:cNvPr id="54" name="Google Shape;54;p18"/>
          <p:cNvSpPr txBox="1"/>
          <p:nvPr>
            <p:ph type="title"/>
          </p:nvPr>
        </p:nvSpPr>
        <p:spPr>
          <a:xfrm>
            <a:off x="1218882" y="1701800"/>
            <a:ext cx="4062942" cy="2438400"/>
          </a:xfrm>
          <a:prstGeom prst="rect">
            <a:avLst/>
          </a:prstGeom>
          <a:noFill/>
          <a:ln>
            <a:noFill/>
          </a:ln>
        </p:spPr>
        <p:txBody>
          <a:bodyPr anchorCtr="0" anchor="b" bIns="60925" lIns="121875" spcFirstLastPara="1" rIns="121875" wrap="square" tIns="60925">
            <a:normAutofit/>
          </a:bodyPr>
          <a:lstStyle>
            <a:lvl1pPr lvl="0" algn="l">
              <a:lnSpc>
                <a:spcPct val="90000"/>
              </a:lnSpc>
              <a:spcBef>
                <a:spcPts val="0"/>
              </a:spcBef>
              <a:spcAft>
                <a:spcPts val="0"/>
              </a:spcAft>
              <a:buClr>
                <a:schemeClr val="accent1"/>
              </a:buClr>
              <a:buSzPts val="2800"/>
              <a:buFont typeface="Calibri"/>
              <a:buNone/>
              <a:defRPr b="0" sz="2800" cap="none">
                <a:solidFill>
                  <a:schemeClr val="accen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5" name="Google Shape;55;p18"/>
          <p:cNvSpPr txBox="1"/>
          <p:nvPr>
            <p:ph idx="1" type="body"/>
          </p:nvPr>
        </p:nvSpPr>
        <p:spPr>
          <a:xfrm>
            <a:off x="1218882" y="4241800"/>
            <a:ext cx="4062942" cy="1930400"/>
          </a:xfrm>
          <a:prstGeom prst="rect">
            <a:avLst/>
          </a:prstGeom>
          <a:noFill/>
          <a:ln>
            <a:noFill/>
          </a:ln>
        </p:spPr>
        <p:txBody>
          <a:bodyPr anchorCtr="0" anchor="t" bIns="60925" lIns="121875" spcFirstLastPara="1" rIns="121875" wrap="square" tIns="60925">
            <a:normAutofit/>
          </a:bodyPr>
          <a:lstStyle>
            <a:lvl1pPr indent="-228600" lvl="0" marL="457200" algn="l">
              <a:lnSpc>
                <a:spcPct val="90000"/>
              </a:lnSpc>
              <a:spcBef>
                <a:spcPts val="1600"/>
              </a:spcBef>
              <a:spcAft>
                <a:spcPts val="0"/>
              </a:spcAft>
              <a:buSzPts val="2000"/>
              <a:buNone/>
              <a:defRPr sz="2000"/>
            </a:lvl1pPr>
            <a:lvl2pPr indent="-228600" lvl="1" marL="914400" algn="l">
              <a:lnSpc>
                <a:spcPct val="90000"/>
              </a:lnSpc>
              <a:spcBef>
                <a:spcPts val="800"/>
              </a:spcBef>
              <a:spcAft>
                <a:spcPts val="0"/>
              </a:spcAft>
              <a:buSzPts val="1280"/>
              <a:buNone/>
              <a:defRPr sz="1600"/>
            </a:lvl2pPr>
            <a:lvl3pPr indent="-228600" lvl="2" marL="1371600" algn="l">
              <a:lnSpc>
                <a:spcPct val="90000"/>
              </a:lnSpc>
              <a:spcBef>
                <a:spcPts val="800"/>
              </a:spcBef>
              <a:spcAft>
                <a:spcPts val="0"/>
              </a:spcAft>
              <a:buSzPts val="1040"/>
              <a:buNone/>
              <a:defRPr sz="1300"/>
            </a:lvl3pPr>
            <a:lvl4pPr indent="-228600" lvl="3" marL="1828800" algn="l">
              <a:lnSpc>
                <a:spcPct val="90000"/>
              </a:lnSpc>
              <a:spcBef>
                <a:spcPts val="800"/>
              </a:spcBef>
              <a:spcAft>
                <a:spcPts val="0"/>
              </a:spcAft>
              <a:buSzPts val="960"/>
              <a:buNone/>
              <a:defRPr sz="1200"/>
            </a:lvl4pPr>
            <a:lvl5pPr indent="-228600" lvl="4" marL="2286000" algn="l">
              <a:lnSpc>
                <a:spcPct val="90000"/>
              </a:lnSpc>
              <a:spcBef>
                <a:spcPts val="800"/>
              </a:spcBef>
              <a:spcAft>
                <a:spcPts val="0"/>
              </a:spcAft>
              <a:buSzPts val="960"/>
              <a:buNone/>
              <a:defRPr sz="1200"/>
            </a:lvl5pPr>
            <a:lvl6pPr indent="-228600" lvl="5" marL="2743200" algn="l">
              <a:lnSpc>
                <a:spcPct val="90000"/>
              </a:lnSpc>
              <a:spcBef>
                <a:spcPts val="800"/>
              </a:spcBef>
              <a:spcAft>
                <a:spcPts val="0"/>
              </a:spcAft>
              <a:buSzPts val="960"/>
              <a:buNone/>
              <a:defRPr sz="1200"/>
            </a:lvl6pPr>
            <a:lvl7pPr indent="-228600" lvl="6" marL="3200400" algn="l">
              <a:lnSpc>
                <a:spcPct val="90000"/>
              </a:lnSpc>
              <a:spcBef>
                <a:spcPts val="800"/>
              </a:spcBef>
              <a:spcAft>
                <a:spcPts val="0"/>
              </a:spcAft>
              <a:buSzPts val="960"/>
              <a:buNone/>
              <a:defRPr sz="1200"/>
            </a:lvl7pPr>
            <a:lvl8pPr indent="-228600" lvl="7" marL="3657600" algn="l">
              <a:lnSpc>
                <a:spcPct val="90000"/>
              </a:lnSpc>
              <a:spcBef>
                <a:spcPts val="800"/>
              </a:spcBef>
              <a:spcAft>
                <a:spcPts val="0"/>
              </a:spcAft>
              <a:buSzPts val="960"/>
              <a:buNone/>
              <a:defRPr sz="1200"/>
            </a:lvl8pPr>
            <a:lvl9pPr indent="-228600" lvl="8" marL="4114800" algn="l">
              <a:lnSpc>
                <a:spcPct val="90000"/>
              </a:lnSpc>
              <a:spcBef>
                <a:spcPts val="800"/>
              </a:spcBef>
              <a:spcAft>
                <a:spcPts val="0"/>
              </a:spcAft>
              <a:buSzPts val="960"/>
              <a:buNone/>
              <a:defRPr sz="1200"/>
            </a:lvl9pPr>
          </a:lstStyle>
          <a:p/>
        </p:txBody>
      </p:sp>
      <p:sp>
        <p:nvSpPr>
          <p:cNvPr id="56" name="Google Shape;56;p18"/>
          <p:cNvSpPr txBox="1"/>
          <p:nvPr>
            <p:ph idx="2" type="body"/>
          </p:nvPr>
        </p:nvSpPr>
        <p:spPr>
          <a:xfrm>
            <a:off x="5484971" y="584200"/>
            <a:ext cx="6094413" cy="5588000"/>
          </a:xfrm>
          <a:prstGeom prst="rect">
            <a:avLst/>
          </a:prstGeom>
          <a:noFill/>
          <a:ln>
            <a:noFill/>
          </a:ln>
        </p:spPr>
        <p:txBody>
          <a:bodyPr anchorCtr="0" anchor="t" bIns="60925" lIns="121875" spcFirstLastPara="1" rIns="121875" wrap="square" tIns="60925">
            <a:normAutofit/>
          </a:bodyPr>
          <a:lstStyle>
            <a:lvl1pPr indent="-406400" lvl="0" marL="457200" algn="l">
              <a:lnSpc>
                <a:spcPct val="90000"/>
              </a:lnSpc>
              <a:spcBef>
                <a:spcPts val="1600"/>
              </a:spcBef>
              <a:spcAft>
                <a:spcPts val="0"/>
              </a:spcAft>
              <a:buSzPts val="2800"/>
              <a:buChar char="•"/>
              <a:defRPr sz="2800"/>
            </a:lvl1pPr>
            <a:lvl2pPr indent="-350519" lvl="1" marL="914400" algn="l">
              <a:lnSpc>
                <a:spcPct val="90000"/>
              </a:lnSpc>
              <a:spcBef>
                <a:spcPts val="800"/>
              </a:spcBef>
              <a:spcAft>
                <a:spcPts val="0"/>
              </a:spcAft>
              <a:buSzPts val="1920"/>
              <a:buChar char="•"/>
              <a:defRPr sz="2400"/>
            </a:lvl2pPr>
            <a:lvl3pPr indent="-330200" lvl="2" marL="1371600" algn="l">
              <a:lnSpc>
                <a:spcPct val="90000"/>
              </a:lnSpc>
              <a:spcBef>
                <a:spcPts val="800"/>
              </a:spcBef>
              <a:spcAft>
                <a:spcPts val="0"/>
              </a:spcAft>
              <a:buSzPts val="1600"/>
              <a:buChar char="•"/>
              <a:defRPr sz="2000"/>
            </a:lvl3pPr>
            <a:lvl4pPr indent="-330200" lvl="3" marL="1828800" algn="l">
              <a:lnSpc>
                <a:spcPct val="90000"/>
              </a:lnSpc>
              <a:spcBef>
                <a:spcPts val="800"/>
              </a:spcBef>
              <a:spcAft>
                <a:spcPts val="0"/>
              </a:spcAft>
              <a:buSzPts val="1600"/>
              <a:buChar char="•"/>
              <a:defRPr sz="2000"/>
            </a:lvl4pPr>
            <a:lvl5pPr indent="-330200" lvl="4" marL="2286000" algn="l">
              <a:lnSpc>
                <a:spcPct val="90000"/>
              </a:lnSpc>
              <a:spcBef>
                <a:spcPts val="800"/>
              </a:spcBef>
              <a:spcAft>
                <a:spcPts val="0"/>
              </a:spcAft>
              <a:buSzPts val="1600"/>
              <a:buChar char="•"/>
              <a:defRPr sz="2000"/>
            </a:lvl5pPr>
            <a:lvl6pPr indent="-330200" lvl="5" marL="2743200" algn="l">
              <a:lnSpc>
                <a:spcPct val="90000"/>
              </a:lnSpc>
              <a:spcBef>
                <a:spcPts val="800"/>
              </a:spcBef>
              <a:spcAft>
                <a:spcPts val="0"/>
              </a:spcAft>
              <a:buSzPts val="1600"/>
              <a:buChar char="•"/>
              <a:defRPr sz="2000"/>
            </a:lvl6pPr>
            <a:lvl7pPr indent="-330200" lvl="6" marL="3200400" algn="l">
              <a:lnSpc>
                <a:spcPct val="90000"/>
              </a:lnSpc>
              <a:spcBef>
                <a:spcPts val="800"/>
              </a:spcBef>
              <a:spcAft>
                <a:spcPts val="0"/>
              </a:spcAft>
              <a:buSzPts val="1600"/>
              <a:buChar char="•"/>
              <a:defRPr sz="2000"/>
            </a:lvl7pPr>
            <a:lvl8pPr indent="-330200" lvl="7" marL="3657600" algn="l">
              <a:lnSpc>
                <a:spcPct val="90000"/>
              </a:lnSpc>
              <a:spcBef>
                <a:spcPts val="800"/>
              </a:spcBef>
              <a:spcAft>
                <a:spcPts val="0"/>
              </a:spcAft>
              <a:buSzPts val="1600"/>
              <a:buChar char="•"/>
              <a:defRPr sz="2000"/>
            </a:lvl8pPr>
            <a:lvl9pPr indent="-330200" lvl="8" marL="4114800" algn="l">
              <a:lnSpc>
                <a:spcPct val="90000"/>
              </a:lnSpc>
              <a:spcBef>
                <a:spcPts val="800"/>
              </a:spcBef>
              <a:spcAft>
                <a:spcPts val="0"/>
              </a:spcAft>
              <a:buSzPts val="1600"/>
              <a:buChar char="•"/>
              <a:defRPr sz="2000"/>
            </a:lvl9pPr>
          </a:lstStyle>
          <a:p/>
        </p:txBody>
      </p:sp>
      <p:sp>
        <p:nvSpPr>
          <p:cNvPr id="57" name="Google Shape;57;p18"/>
          <p:cNvSpPr txBox="1"/>
          <p:nvPr>
            <p:ph idx="10" type="dt"/>
          </p:nvPr>
        </p:nvSpPr>
        <p:spPr>
          <a:xfrm>
            <a:off x="1218882" y="6356352"/>
            <a:ext cx="2234618" cy="365125"/>
          </a:xfrm>
          <a:prstGeom prst="rect">
            <a:avLst/>
          </a:prstGeom>
          <a:noFill/>
          <a:ln>
            <a:noFill/>
          </a:ln>
        </p:spPr>
        <p:txBody>
          <a:bodyPr anchorCtr="0" anchor="ctr" bIns="60925" lIns="121875" spcFirstLastPara="1" rIns="121875" wrap="square" tIns="6092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 name="Google Shape;58;p18"/>
          <p:cNvSpPr txBox="1"/>
          <p:nvPr>
            <p:ph idx="11" type="ftr"/>
          </p:nvPr>
        </p:nvSpPr>
        <p:spPr>
          <a:xfrm>
            <a:off x="3453501" y="6356352"/>
            <a:ext cx="5281824" cy="365125"/>
          </a:xfrm>
          <a:prstGeom prst="rect">
            <a:avLst/>
          </a:prstGeom>
          <a:noFill/>
          <a:ln>
            <a:noFill/>
          </a:ln>
        </p:spPr>
        <p:txBody>
          <a:bodyPr anchorCtr="0" anchor="ctr" bIns="60925" lIns="121875" spcFirstLastPara="1" rIns="121875" wrap="square" tIns="60925">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 name="Google Shape;59;p18"/>
          <p:cNvSpPr txBox="1"/>
          <p:nvPr>
            <p:ph idx="12" type="sldNum"/>
          </p:nvPr>
        </p:nvSpPr>
        <p:spPr>
          <a:xfrm>
            <a:off x="10563649" y="6356352"/>
            <a:ext cx="1015735" cy="365125"/>
          </a:xfrm>
          <a:prstGeom prst="rect">
            <a:avLst/>
          </a:prstGeom>
          <a:noFill/>
          <a:ln>
            <a:noFill/>
          </a:ln>
        </p:spPr>
        <p:txBody>
          <a:bodyPr anchorCtr="0" anchor="ctr" bIns="60925" lIns="121875" spcFirstLastPara="1" rIns="121875" wrap="square" tIns="60925">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0" name="Shape 60"/>
        <p:cNvGrpSpPr/>
        <p:nvPr/>
      </p:nvGrpSpPr>
      <p:grpSpPr>
        <a:xfrm>
          <a:off x="0" y="0"/>
          <a:ext cx="0" cy="0"/>
          <a:chOff x="0" y="0"/>
          <a:chExt cx="0" cy="0"/>
        </a:xfrm>
      </p:grpSpPr>
      <p:sp>
        <p:nvSpPr>
          <p:cNvPr id="61" name="Google Shape;61;p16"/>
          <p:cNvSpPr txBox="1"/>
          <p:nvPr>
            <p:ph type="title"/>
          </p:nvPr>
        </p:nvSpPr>
        <p:spPr>
          <a:xfrm>
            <a:off x="1218883" y="274637"/>
            <a:ext cx="10360501" cy="1223963"/>
          </a:xfrm>
          <a:prstGeom prst="rect">
            <a:avLst/>
          </a:prstGeom>
          <a:noFill/>
          <a:ln>
            <a:noFill/>
          </a:ln>
        </p:spPr>
        <p:txBody>
          <a:bodyPr anchorCtr="0" anchor="b" bIns="60925" lIns="121875" spcFirstLastPara="1" rIns="121875" wrap="square" tIns="60925">
            <a:normAutofit/>
          </a:bodyPr>
          <a:lstStyle>
            <a:lvl1pPr lvl="0" algn="l">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2" name="Google Shape;62;p16"/>
          <p:cNvSpPr txBox="1"/>
          <p:nvPr>
            <p:ph idx="1" type="body"/>
          </p:nvPr>
        </p:nvSpPr>
        <p:spPr>
          <a:xfrm>
            <a:off x="1218883" y="1706880"/>
            <a:ext cx="5078677" cy="4465320"/>
          </a:xfrm>
          <a:prstGeom prst="rect">
            <a:avLst/>
          </a:prstGeom>
          <a:noFill/>
          <a:ln>
            <a:noFill/>
          </a:ln>
        </p:spPr>
        <p:txBody>
          <a:bodyPr anchorCtr="0" anchor="t" bIns="60925" lIns="121875" spcFirstLastPara="1" rIns="121875" wrap="square" tIns="60925">
            <a:normAutofit/>
          </a:bodyPr>
          <a:lstStyle>
            <a:lvl1pPr indent="-406400" lvl="0" marL="457200" algn="l">
              <a:lnSpc>
                <a:spcPct val="90000"/>
              </a:lnSpc>
              <a:spcBef>
                <a:spcPts val="1600"/>
              </a:spcBef>
              <a:spcAft>
                <a:spcPts val="0"/>
              </a:spcAft>
              <a:buSzPts val="2800"/>
              <a:buChar char="•"/>
              <a:defRPr sz="2800"/>
            </a:lvl1pPr>
            <a:lvl2pPr indent="-350519" lvl="1" marL="914400" algn="l">
              <a:lnSpc>
                <a:spcPct val="90000"/>
              </a:lnSpc>
              <a:spcBef>
                <a:spcPts val="800"/>
              </a:spcBef>
              <a:spcAft>
                <a:spcPts val="0"/>
              </a:spcAft>
              <a:buSzPts val="1920"/>
              <a:buChar char="•"/>
              <a:defRPr sz="2400"/>
            </a:lvl2pPr>
            <a:lvl3pPr indent="-330200" lvl="2" marL="1371600" algn="l">
              <a:lnSpc>
                <a:spcPct val="90000"/>
              </a:lnSpc>
              <a:spcBef>
                <a:spcPts val="800"/>
              </a:spcBef>
              <a:spcAft>
                <a:spcPts val="0"/>
              </a:spcAft>
              <a:buSzPts val="1600"/>
              <a:buChar char="•"/>
              <a:defRPr sz="2000"/>
            </a:lvl3pPr>
            <a:lvl4pPr indent="-330200" lvl="3" marL="1828800" algn="l">
              <a:lnSpc>
                <a:spcPct val="90000"/>
              </a:lnSpc>
              <a:spcBef>
                <a:spcPts val="800"/>
              </a:spcBef>
              <a:spcAft>
                <a:spcPts val="0"/>
              </a:spcAft>
              <a:buSzPts val="1600"/>
              <a:buChar char="•"/>
              <a:defRPr sz="2000"/>
            </a:lvl4pPr>
            <a:lvl5pPr indent="-330200" lvl="4" marL="2286000" algn="l">
              <a:lnSpc>
                <a:spcPct val="90000"/>
              </a:lnSpc>
              <a:spcBef>
                <a:spcPts val="800"/>
              </a:spcBef>
              <a:spcAft>
                <a:spcPts val="0"/>
              </a:spcAft>
              <a:buSzPts val="1600"/>
              <a:buChar char="•"/>
              <a:defRPr sz="2000"/>
            </a:lvl5pPr>
            <a:lvl6pPr indent="-330200" lvl="5" marL="2743200" algn="l">
              <a:lnSpc>
                <a:spcPct val="90000"/>
              </a:lnSpc>
              <a:spcBef>
                <a:spcPts val="800"/>
              </a:spcBef>
              <a:spcAft>
                <a:spcPts val="0"/>
              </a:spcAft>
              <a:buSzPts val="1600"/>
              <a:buChar char="•"/>
              <a:defRPr sz="2000"/>
            </a:lvl6pPr>
            <a:lvl7pPr indent="-330200" lvl="6" marL="3200400" algn="l">
              <a:lnSpc>
                <a:spcPct val="90000"/>
              </a:lnSpc>
              <a:spcBef>
                <a:spcPts val="800"/>
              </a:spcBef>
              <a:spcAft>
                <a:spcPts val="0"/>
              </a:spcAft>
              <a:buSzPts val="1600"/>
              <a:buChar char="•"/>
              <a:defRPr sz="2000"/>
            </a:lvl7pPr>
            <a:lvl8pPr indent="-330200" lvl="7" marL="3657600" algn="l">
              <a:lnSpc>
                <a:spcPct val="90000"/>
              </a:lnSpc>
              <a:spcBef>
                <a:spcPts val="800"/>
              </a:spcBef>
              <a:spcAft>
                <a:spcPts val="0"/>
              </a:spcAft>
              <a:buSzPts val="1600"/>
              <a:buChar char="•"/>
              <a:defRPr sz="2000"/>
            </a:lvl8pPr>
            <a:lvl9pPr indent="-330200" lvl="8" marL="4114800" algn="l">
              <a:lnSpc>
                <a:spcPct val="90000"/>
              </a:lnSpc>
              <a:spcBef>
                <a:spcPts val="800"/>
              </a:spcBef>
              <a:spcAft>
                <a:spcPts val="0"/>
              </a:spcAft>
              <a:buSzPts val="1600"/>
              <a:buChar char="•"/>
              <a:defRPr sz="2000"/>
            </a:lvl9pPr>
          </a:lstStyle>
          <a:p/>
        </p:txBody>
      </p:sp>
      <p:sp>
        <p:nvSpPr>
          <p:cNvPr id="63" name="Google Shape;63;p16"/>
          <p:cNvSpPr txBox="1"/>
          <p:nvPr>
            <p:ph idx="2" type="body"/>
          </p:nvPr>
        </p:nvSpPr>
        <p:spPr>
          <a:xfrm>
            <a:off x="6500707" y="1706880"/>
            <a:ext cx="5078677" cy="4465320"/>
          </a:xfrm>
          <a:prstGeom prst="rect">
            <a:avLst/>
          </a:prstGeom>
          <a:noFill/>
          <a:ln>
            <a:noFill/>
          </a:ln>
        </p:spPr>
        <p:txBody>
          <a:bodyPr anchorCtr="0" anchor="t" bIns="60925" lIns="121875" spcFirstLastPara="1" rIns="121875" wrap="square" tIns="60925">
            <a:normAutofit/>
          </a:bodyPr>
          <a:lstStyle>
            <a:lvl1pPr indent="-406400" lvl="0" marL="457200" algn="l">
              <a:lnSpc>
                <a:spcPct val="90000"/>
              </a:lnSpc>
              <a:spcBef>
                <a:spcPts val="1600"/>
              </a:spcBef>
              <a:spcAft>
                <a:spcPts val="0"/>
              </a:spcAft>
              <a:buSzPts val="2800"/>
              <a:buChar char="•"/>
              <a:defRPr sz="2800"/>
            </a:lvl1pPr>
            <a:lvl2pPr indent="-350519" lvl="1" marL="914400" algn="l">
              <a:lnSpc>
                <a:spcPct val="90000"/>
              </a:lnSpc>
              <a:spcBef>
                <a:spcPts val="800"/>
              </a:spcBef>
              <a:spcAft>
                <a:spcPts val="0"/>
              </a:spcAft>
              <a:buSzPts val="1920"/>
              <a:buChar char="•"/>
              <a:defRPr sz="2400"/>
            </a:lvl2pPr>
            <a:lvl3pPr indent="-330200" lvl="2" marL="1371600" algn="l">
              <a:lnSpc>
                <a:spcPct val="90000"/>
              </a:lnSpc>
              <a:spcBef>
                <a:spcPts val="800"/>
              </a:spcBef>
              <a:spcAft>
                <a:spcPts val="0"/>
              </a:spcAft>
              <a:buSzPts val="1600"/>
              <a:buChar char="•"/>
              <a:defRPr sz="2000"/>
            </a:lvl3pPr>
            <a:lvl4pPr indent="-330200" lvl="3" marL="1828800" algn="l">
              <a:lnSpc>
                <a:spcPct val="90000"/>
              </a:lnSpc>
              <a:spcBef>
                <a:spcPts val="800"/>
              </a:spcBef>
              <a:spcAft>
                <a:spcPts val="0"/>
              </a:spcAft>
              <a:buSzPts val="1600"/>
              <a:buChar char="•"/>
              <a:defRPr sz="2000"/>
            </a:lvl4pPr>
            <a:lvl5pPr indent="-330200" lvl="4" marL="2286000" algn="l">
              <a:lnSpc>
                <a:spcPct val="90000"/>
              </a:lnSpc>
              <a:spcBef>
                <a:spcPts val="800"/>
              </a:spcBef>
              <a:spcAft>
                <a:spcPts val="0"/>
              </a:spcAft>
              <a:buSzPts val="1600"/>
              <a:buChar char="•"/>
              <a:defRPr sz="2000"/>
            </a:lvl5pPr>
            <a:lvl6pPr indent="-330200" lvl="5" marL="2743200" algn="l">
              <a:lnSpc>
                <a:spcPct val="90000"/>
              </a:lnSpc>
              <a:spcBef>
                <a:spcPts val="800"/>
              </a:spcBef>
              <a:spcAft>
                <a:spcPts val="0"/>
              </a:spcAft>
              <a:buSzPts val="1600"/>
              <a:buChar char="•"/>
              <a:defRPr sz="2000"/>
            </a:lvl6pPr>
            <a:lvl7pPr indent="-330200" lvl="6" marL="3200400" algn="l">
              <a:lnSpc>
                <a:spcPct val="90000"/>
              </a:lnSpc>
              <a:spcBef>
                <a:spcPts val="800"/>
              </a:spcBef>
              <a:spcAft>
                <a:spcPts val="0"/>
              </a:spcAft>
              <a:buSzPts val="1600"/>
              <a:buChar char="•"/>
              <a:defRPr sz="2000"/>
            </a:lvl7pPr>
            <a:lvl8pPr indent="-330200" lvl="7" marL="3657600" algn="l">
              <a:lnSpc>
                <a:spcPct val="90000"/>
              </a:lnSpc>
              <a:spcBef>
                <a:spcPts val="800"/>
              </a:spcBef>
              <a:spcAft>
                <a:spcPts val="0"/>
              </a:spcAft>
              <a:buSzPts val="1600"/>
              <a:buChar char="•"/>
              <a:defRPr sz="2000"/>
            </a:lvl8pPr>
            <a:lvl9pPr indent="-330200" lvl="8" marL="4114800" algn="l">
              <a:lnSpc>
                <a:spcPct val="90000"/>
              </a:lnSpc>
              <a:spcBef>
                <a:spcPts val="800"/>
              </a:spcBef>
              <a:spcAft>
                <a:spcPts val="0"/>
              </a:spcAft>
              <a:buSzPts val="1600"/>
              <a:buChar char="•"/>
              <a:defRPr sz="2000"/>
            </a:lvl9pPr>
          </a:lstStyle>
          <a:p/>
        </p:txBody>
      </p:sp>
      <p:sp>
        <p:nvSpPr>
          <p:cNvPr id="64" name="Google Shape;64;p16"/>
          <p:cNvSpPr txBox="1"/>
          <p:nvPr>
            <p:ph idx="10" type="dt"/>
          </p:nvPr>
        </p:nvSpPr>
        <p:spPr>
          <a:xfrm>
            <a:off x="1218882" y="6356352"/>
            <a:ext cx="2234618" cy="365125"/>
          </a:xfrm>
          <a:prstGeom prst="rect">
            <a:avLst/>
          </a:prstGeom>
          <a:noFill/>
          <a:ln>
            <a:noFill/>
          </a:ln>
        </p:spPr>
        <p:txBody>
          <a:bodyPr anchorCtr="0" anchor="ctr" bIns="60925" lIns="121875" spcFirstLastPara="1" rIns="121875" wrap="square" tIns="6092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5" name="Google Shape;65;p16"/>
          <p:cNvSpPr txBox="1"/>
          <p:nvPr>
            <p:ph idx="11" type="ftr"/>
          </p:nvPr>
        </p:nvSpPr>
        <p:spPr>
          <a:xfrm>
            <a:off x="3453501" y="6356352"/>
            <a:ext cx="5281824" cy="365125"/>
          </a:xfrm>
          <a:prstGeom prst="rect">
            <a:avLst/>
          </a:prstGeom>
          <a:noFill/>
          <a:ln>
            <a:noFill/>
          </a:ln>
        </p:spPr>
        <p:txBody>
          <a:bodyPr anchorCtr="0" anchor="ctr" bIns="60925" lIns="121875" spcFirstLastPara="1" rIns="121875" wrap="square" tIns="60925">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 name="Google Shape;66;p16"/>
          <p:cNvSpPr txBox="1"/>
          <p:nvPr>
            <p:ph idx="12" type="sldNum"/>
          </p:nvPr>
        </p:nvSpPr>
        <p:spPr>
          <a:xfrm>
            <a:off x="10563649" y="6356352"/>
            <a:ext cx="1015735" cy="365125"/>
          </a:xfrm>
          <a:prstGeom prst="rect">
            <a:avLst/>
          </a:prstGeom>
          <a:noFill/>
          <a:ln>
            <a:noFill/>
          </a:ln>
        </p:spPr>
        <p:txBody>
          <a:bodyPr anchorCtr="0" anchor="ctr" bIns="60925" lIns="121875" spcFirstLastPara="1" rIns="121875" wrap="square" tIns="60925">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7" name="Shape 67"/>
        <p:cNvGrpSpPr/>
        <p:nvPr/>
      </p:nvGrpSpPr>
      <p:grpSpPr>
        <a:xfrm>
          <a:off x="0" y="0"/>
          <a:ext cx="0" cy="0"/>
          <a:chOff x="0" y="0"/>
          <a:chExt cx="0" cy="0"/>
        </a:xfrm>
      </p:grpSpPr>
      <p:sp>
        <p:nvSpPr>
          <p:cNvPr id="68" name="Google Shape;68;p17"/>
          <p:cNvSpPr txBox="1"/>
          <p:nvPr>
            <p:ph idx="10" type="dt"/>
          </p:nvPr>
        </p:nvSpPr>
        <p:spPr>
          <a:xfrm>
            <a:off x="1218882" y="6356352"/>
            <a:ext cx="2234618" cy="365125"/>
          </a:xfrm>
          <a:prstGeom prst="rect">
            <a:avLst/>
          </a:prstGeom>
          <a:noFill/>
          <a:ln>
            <a:noFill/>
          </a:ln>
        </p:spPr>
        <p:txBody>
          <a:bodyPr anchorCtr="0" anchor="ctr" bIns="60925" lIns="121875" spcFirstLastPara="1" rIns="121875" wrap="square" tIns="6092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 name="Google Shape;69;p17"/>
          <p:cNvSpPr txBox="1"/>
          <p:nvPr>
            <p:ph idx="11" type="ftr"/>
          </p:nvPr>
        </p:nvSpPr>
        <p:spPr>
          <a:xfrm>
            <a:off x="3453501" y="6356352"/>
            <a:ext cx="5281824" cy="365125"/>
          </a:xfrm>
          <a:prstGeom prst="rect">
            <a:avLst/>
          </a:prstGeom>
          <a:noFill/>
          <a:ln>
            <a:noFill/>
          </a:ln>
        </p:spPr>
        <p:txBody>
          <a:bodyPr anchorCtr="0" anchor="ctr" bIns="60925" lIns="121875" spcFirstLastPara="1" rIns="121875" wrap="square" tIns="60925">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17"/>
          <p:cNvSpPr txBox="1"/>
          <p:nvPr>
            <p:ph idx="12" type="sldNum"/>
          </p:nvPr>
        </p:nvSpPr>
        <p:spPr>
          <a:xfrm>
            <a:off x="10563649" y="6356352"/>
            <a:ext cx="1015735" cy="365125"/>
          </a:xfrm>
          <a:prstGeom prst="rect">
            <a:avLst/>
          </a:prstGeom>
          <a:noFill/>
          <a:ln>
            <a:noFill/>
          </a:ln>
        </p:spPr>
        <p:txBody>
          <a:bodyPr anchorCtr="0" anchor="ctr" bIns="60925" lIns="121875" spcFirstLastPara="1" rIns="121875" wrap="square" tIns="60925">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1" name="Shape 71"/>
        <p:cNvGrpSpPr/>
        <p:nvPr/>
      </p:nvGrpSpPr>
      <p:grpSpPr>
        <a:xfrm>
          <a:off x="0" y="0"/>
          <a:ext cx="0" cy="0"/>
          <a:chOff x="0" y="0"/>
          <a:chExt cx="0" cy="0"/>
        </a:xfrm>
      </p:grpSpPr>
      <p:grpSp>
        <p:nvGrpSpPr>
          <p:cNvPr id="72" name="Google Shape;72;p19"/>
          <p:cNvGrpSpPr/>
          <p:nvPr/>
        </p:nvGrpSpPr>
        <p:grpSpPr>
          <a:xfrm>
            <a:off x="7516443" y="4145281"/>
            <a:ext cx="4686117" cy="2731407"/>
            <a:chOff x="5638800" y="3108960"/>
            <a:chExt cx="3515503" cy="2048555"/>
          </a:xfrm>
        </p:grpSpPr>
        <p:cxnSp>
          <p:nvCxnSpPr>
            <p:cNvPr id="73" name="Google Shape;73;p19"/>
            <p:cNvCxnSpPr/>
            <p:nvPr/>
          </p:nvCxnSpPr>
          <p:spPr>
            <a:xfrm flipH="1" rot="10800000">
              <a:off x="5638800" y="3108960"/>
              <a:ext cx="3515503" cy="2037116"/>
            </a:xfrm>
            <a:prstGeom prst="straightConnector1">
              <a:avLst/>
            </a:prstGeom>
            <a:noFill/>
            <a:ln cap="flat" cmpd="sng" w="38100">
              <a:solidFill>
                <a:srgbClr val="007272"/>
              </a:solidFill>
              <a:prstDash val="solid"/>
              <a:miter lim="800000"/>
              <a:headEnd len="sm" w="sm" type="none"/>
              <a:tailEnd len="sm" w="sm" type="none"/>
            </a:ln>
          </p:spPr>
        </p:cxnSp>
        <p:cxnSp>
          <p:nvCxnSpPr>
            <p:cNvPr id="74" name="Google Shape;74;p19"/>
            <p:cNvCxnSpPr/>
            <p:nvPr/>
          </p:nvCxnSpPr>
          <p:spPr>
            <a:xfrm flipH="1" rot="10800000">
              <a:off x="6004643" y="3333750"/>
              <a:ext cx="3149660" cy="1823765"/>
            </a:xfrm>
            <a:prstGeom prst="straightConnector1">
              <a:avLst/>
            </a:prstGeom>
            <a:noFill/>
            <a:ln cap="flat" cmpd="sng" w="28575">
              <a:solidFill>
                <a:srgbClr val="007272"/>
              </a:solidFill>
              <a:prstDash val="solid"/>
              <a:miter lim="800000"/>
              <a:headEnd len="sm" w="sm" type="none"/>
              <a:tailEnd len="sm" w="sm" type="none"/>
            </a:ln>
          </p:spPr>
        </p:cxnSp>
        <p:cxnSp>
          <p:nvCxnSpPr>
            <p:cNvPr id="75" name="Google Shape;75;p19"/>
            <p:cNvCxnSpPr/>
            <p:nvPr/>
          </p:nvCxnSpPr>
          <p:spPr>
            <a:xfrm flipH="1" rot="10800000">
              <a:off x="6388342" y="3549891"/>
              <a:ext cx="2765961" cy="1600149"/>
            </a:xfrm>
            <a:prstGeom prst="straightConnector1">
              <a:avLst/>
            </a:prstGeom>
            <a:noFill/>
            <a:ln cap="flat" cmpd="sng" w="25400">
              <a:solidFill>
                <a:srgbClr val="004C4C"/>
              </a:solidFill>
              <a:prstDash val="solid"/>
              <a:miter lim="800000"/>
              <a:headEnd len="sm" w="sm" type="none"/>
              <a:tailEnd len="sm" w="sm" type="none"/>
            </a:ln>
          </p:spPr>
        </p:cxnSp>
      </p:grpSp>
      <p:sp>
        <p:nvSpPr>
          <p:cNvPr id="76" name="Google Shape;76;p19"/>
          <p:cNvSpPr txBox="1"/>
          <p:nvPr>
            <p:ph type="title"/>
          </p:nvPr>
        </p:nvSpPr>
        <p:spPr>
          <a:xfrm>
            <a:off x="1625177" y="2209801"/>
            <a:ext cx="8938472" cy="2764335"/>
          </a:xfrm>
          <a:prstGeom prst="rect">
            <a:avLst/>
          </a:prstGeom>
          <a:noFill/>
          <a:ln>
            <a:noFill/>
          </a:ln>
        </p:spPr>
        <p:txBody>
          <a:bodyPr anchorCtr="0" anchor="b" bIns="60925" lIns="121875" spcFirstLastPara="1" rIns="121875" wrap="square" tIns="60925">
            <a:normAutofit/>
          </a:bodyPr>
          <a:lstStyle>
            <a:lvl1pPr lvl="0" algn="l">
              <a:lnSpc>
                <a:spcPct val="90000"/>
              </a:lnSpc>
              <a:spcBef>
                <a:spcPts val="0"/>
              </a:spcBef>
              <a:spcAft>
                <a:spcPts val="0"/>
              </a:spcAft>
              <a:buClr>
                <a:schemeClr val="lt1"/>
              </a:buClr>
              <a:buSzPts val="5400"/>
              <a:buFont typeface="Calibri"/>
              <a:buNone/>
              <a:defRPr b="0" sz="54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 name="Google Shape;77;p19"/>
          <p:cNvSpPr txBox="1"/>
          <p:nvPr>
            <p:ph idx="1" type="body"/>
          </p:nvPr>
        </p:nvSpPr>
        <p:spPr>
          <a:xfrm>
            <a:off x="1625176" y="4951266"/>
            <a:ext cx="7069519" cy="1220933"/>
          </a:xfrm>
          <a:prstGeom prst="rect">
            <a:avLst/>
          </a:prstGeom>
          <a:noFill/>
          <a:ln>
            <a:noFill/>
          </a:ln>
        </p:spPr>
        <p:txBody>
          <a:bodyPr anchorCtr="0" anchor="t" bIns="60925" lIns="121875" spcFirstLastPara="1" rIns="121875" wrap="square" tIns="60925">
            <a:normAutofit/>
          </a:bodyPr>
          <a:lstStyle>
            <a:lvl1pPr indent="-228600" lvl="0" marL="457200" algn="l">
              <a:lnSpc>
                <a:spcPct val="90000"/>
              </a:lnSpc>
              <a:spcBef>
                <a:spcPts val="0"/>
              </a:spcBef>
              <a:spcAft>
                <a:spcPts val="0"/>
              </a:spcAft>
              <a:buSzPts val="2800"/>
              <a:buNone/>
              <a:defRPr sz="2800" cap="none">
                <a:solidFill>
                  <a:schemeClr val="accent1"/>
                </a:solidFill>
              </a:defRPr>
            </a:lvl1pPr>
            <a:lvl2pPr indent="-228600" lvl="1" marL="914400" algn="l">
              <a:lnSpc>
                <a:spcPct val="90000"/>
              </a:lnSpc>
              <a:spcBef>
                <a:spcPts val="800"/>
              </a:spcBef>
              <a:spcAft>
                <a:spcPts val="0"/>
              </a:spcAft>
              <a:buSzPts val="1920"/>
              <a:buNone/>
              <a:defRPr sz="2400">
                <a:solidFill>
                  <a:schemeClr val="lt1"/>
                </a:solidFill>
              </a:defRPr>
            </a:lvl2pPr>
            <a:lvl3pPr indent="-228600" lvl="2" marL="1371600" algn="l">
              <a:lnSpc>
                <a:spcPct val="90000"/>
              </a:lnSpc>
              <a:spcBef>
                <a:spcPts val="800"/>
              </a:spcBef>
              <a:spcAft>
                <a:spcPts val="0"/>
              </a:spcAft>
              <a:buSzPts val="1680"/>
              <a:buNone/>
              <a:defRPr sz="2100">
                <a:solidFill>
                  <a:schemeClr val="lt1"/>
                </a:solidFill>
              </a:defRPr>
            </a:lvl3pPr>
            <a:lvl4pPr indent="-228600" lvl="3" marL="1828800" algn="l">
              <a:lnSpc>
                <a:spcPct val="90000"/>
              </a:lnSpc>
              <a:spcBef>
                <a:spcPts val="800"/>
              </a:spcBef>
              <a:spcAft>
                <a:spcPts val="0"/>
              </a:spcAft>
              <a:buSzPts val="1520"/>
              <a:buNone/>
              <a:defRPr sz="1900">
                <a:solidFill>
                  <a:schemeClr val="lt1"/>
                </a:solidFill>
              </a:defRPr>
            </a:lvl4pPr>
            <a:lvl5pPr indent="-228600" lvl="4" marL="2286000" algn="l">
              <a:lnSpc>
                <a:spcPct val="90000"/>
              </a:lnSpc>
              <a:spcBef>
                <a:spcPts val="800"/>
              </a:spcBef>
              <a:spcAft>
                <a:spcPts val="0"/>
              </a:spcAft>
              <a:buSzPts val="1520"/>
              <a:buNone/>
              <a:defRPr sz="1900">
                <a:solidFill>
                  <a:schemeClr val="lt1"/>
                </a:solidFill>
              </a:defRPr>
            </a:lvl5pPr>
            <a:lvl6pPr indent="-228600" lvl="5" marL="2743200" algn="l">
              <a:lnSpc>
                <a:spcPct val="90000"/>
              </a:lnSpc>
              <a:spcBef>
                <a:spcPts val="800"/>
              </a:spcBef>
              <a:spcAft>
                <a:spcPts val="0"/>
              </a:spcAft>
              <a:buSzPts val="1520"/>
              <a:buNone/>
              <a:defRPr sz="1900">
                <a:solidFill>
                  <a:schemeClr val="lt1"/>
                </a:solidFill>
              </a:defRPr>
            </a:lvl6pPr>
            <a:lvl7pPr indent="-228600" lvl="6" marL="3200400" algn="l">
              <a:lnSpc>
                <a:spcPct val="90000"/>
              </a:lnSpc>
              <a:spcBef>
                <a:spcPts val="800"/>
              </a:spcBef>
              <a:spcAft>
                <a:spcPts val="0"/>
              </a:spcAft>
              <a:buSzPts val="1520"/>
              <a:buNone/>
              <a:defRPr sz="1900">
                <a:solidFill>
                  <a:schemeClr val="lt1"/>
                </a:solidFill>
              </a:defRPr>
            </a:lvl7pPr>
            <a:lvl8pPr indent="-228600" lvl="7" marL="3657600" algn="l">
              <a:lnSpc>
                <a:spcPct val="90000"/>
              </a:lnSpc>
              <a:spcBef>
                <a:spcPts val="800"/>
              </a:spcBef>
              <a:spcAft>
                <a:spcPts val="0"/>
              </a:spcAft>
              <a:buSzPts val="1520"/>
              <a:buNone/>
              <a:defRPr sz="1900">
                <a:solidFill>
                  <a:schemeClr val="lt1"/>
                </a:solidFill>
              </a:defRPr>
            </a:lvl8pPr>
            <a:lvl9pPr indent="-228600" lvl="8" marL="4114800" algn="l">
              <a:lnSpc>
                <a:spcPct val="90000"/>
              </a:lnSpc>
              <a:spcBef>
                <a:spcPts val="800"/>
              </a:spcBef>
              <a:spcAft>
                <a:spcPts val="0"/>
              </a:spcAft>
              <a:buSzPts val="1520"/>
              <a:buNone/>
              <a:defRPr sz="1900">
                <a:solidFill>
                  <a:schemeClr val="lt1"/>
                </a:solidFill>
              </a:defRPr>
            </a:lvl9pPr>
          </a:lstStyle>
          <a:p/>
        </p:txBody>
      </p:sp>
      <p:sp>
        <p:nvSpPr>
          <p:cNvPr id="78" name="Google Shape;78;p19"/>
          <p:cNvSpPr txBox="1"/>
          <p:nvPr>
            <p:ph idx="10" type="dt"/>
          </p:nvPr>
        </p:nvSpPr>
        <p:spPr>
          <a:xfrm>
            <a:off x="1218882" y="6356352"/>
            <a:ext cx="2234618" cy="365125"/>
          </a:xfrm>
          <a:prstGeom prst="rect">
            <a:avLst/>
          </a:prstGeom>
          <a:noFill/>
          <a:ln>
            <a:noFill/>
          </a:ln>
        </p:spPr>
        <p:txBody>
          <a:bodyPr anchorCtr="0" anchor="ctr" bIns="60925" lIns="121875" spcFirstLastPara="1" rIns="121875" wrap="square" tIns="6092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9" name="Google Shape;79;p19"/>
          <p:cNvSpPr txBox="1"/>
          <p:nvPr>
            <p:ph idx="11" type="ftr"/>
          </p:nvPr>
        </p:nvSpPr>
        <p:spPr>
          <a:xfrm>
            <a:off x="3453501" y="6356352"/>
            <a:ext cx="5281824" cy="365125"/>
          </a:xfrm>
          <a:prstGeom prst="rect">
            <a:avLst/>
          </a:prstGeom>
          <a:noFill/>
          <a:ln>
            <a:noFill/>
          </a:ln>
        </p:spPr>
        <p:txBody>
          <a:bodyPr anchorCtr="0" anchor="ctr" bIns="60925" lIns="121875" spcFirstLastPara="1" rIns="121875" wrap="square" tIns="60925">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0" name="Google Shape;80;p19"/>
          <p:cNvSpPr txBox="1"/>
          <p:nvPr>
            <p:ph idx="12" type="sldNum"/>
          </p:nvPr>
        </p:nvSpPr>
        <p:spPr>
          <a:xfrm>
            <a:off x="10563649" y="6356352"/>
            <a:ext cx="1015735" cy="365125"/>
          </a:xfrm>
          <a:prstGeom prst="rect">
            <a:avLst/>
          </a:prstGeom>
          <a:noFill/>
          <a:ln>
            <a:noFill/>
          </a:ln>
        </p:spPr>
        <p:txBody>
          <a:bodyPr anchorCtr="0" anchor="ctr" bIns="60925" lIns="121875" spcFirstLastPara="1" rIns="121875" wrap="square" tIns="60925">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1" name="Shape 81"/>
        <p:cNvGrpSpPr/>
        <p:nvPr/>
      </p:nvGrpSpPr>
      <p:grpSpPr>
        <a:xfrm>
          <a:off x="0" y="0"/>
          <a:ext cx="0" cy="0"/>
          <a:chOff x="0" y="0"/>
          <a:chExt cx="0" cy="0"/>
        </a:xfrm>
      </p:grpSpPr>
      <p:sp>
        <p:nvSpPr>
          <p:cNvPr id="82" name="Google Shape;82;p20"/>
          <p:cNvSpPr txBox="1"/>
          <p:nvPr>
            <p:ph type="title"/>
          </p:nvPr>
        </p:nvSpPr>
        <p:spPr>
          <a:xfrm>
            <a:off x="1218882" y="1701800"/>
            <a:ext cx="4062942" cy="2438400"/>
          </a:xfrm>
          <a:prstGeom prst="rect">
            <a:avLst/>
          </a:prstGeom>
          <a:noFill/>
          <a:ln>
            <a:noFill/>
          </a:ln>
        </p:spPr>
        <p:txBody>
          <a:bodyPr anchorCtr="0" anchor="b" bIns="60925" lIns="121875" spcFirstLastPara="1" rIns="121875" wrap="square" tIns="60925">
            <a:normAutofit/>
          </a:bodyPr>
          <a:lstStyle>
            <a:lvl1pPr lvl="0" algn="l">
              <a:lnSpc>
                <a:spcPct val="90000"/>
              </a:lnSpc>
              <a:spcBef>
                <a:spcPts val="0"/>
              </a:spcBef>
              <a:spcAft>
                <a:spcPts val="0"/>
              </a:spcAft>
              <a:buClr>
                <a:schemeClr val="accent1"/>
              </a:buClr>
              <a:buSzPts val="2800"/>
              <a:buFont typeface="Calibri"/>
              <a:buNone/>
              <a:defRPr b="0" sz="2800" cap="none">
                <a:solidFill>
                  <a:schemeClr val="accen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3" name="Google Shape;83;p20"/>
          <p:cNvSpPr txBox="1"/>
          <p:nvPr>
            <p:ph idx="1" type="body"/>
          </p:nvPr>
        </p:nvSpPr>
        <p:spPr>
          <a:xfrm>
            <a:off x="1218882" y="4241800"/>
            <a:ext cx="4062942" cy="1930400"/>
          </a:xfrm>
          <a:prstGeom prst="rect">
            <a:avLst/>
          </a:prstGeom>
          <a:noFill/>
          <a:ln>
            <a:noFill/>
          </a:ln>
        </p:spPr>
        <p:txBody>
          <a:bodyPr anchorCtr="0" anchor="t" bIns="60925" lIns="121875" spcFirstLastPara="1" rIns="121875" wrap="square" tIns="60925">
            <a:normAutofit/>
          </a:bodyPr>
          <a:lstStyle>
            <a:lvl1pPr indent="-228600" lvl="0" marL="457200" algn="l">
              <a:lnSpc>
                <a:spcPct val="90000"/>
              </a:lnSpc>
              <a:spcBef>
                <a:spcPts val="1600"/>
              </a:spcBef>
              <a:spcAft>
                <a:spcPts val="0"/>
              </a:spcAft>
              <a:buSzPts val="2000"/>
              <a:buNone/>
              <a:defRPr sz="2000"/>
            </a:lvl1pPr>
            <a:lvl2pPr indent="-228600" lvl="1" marL="914400" algn="l">
              <a:lnSpc>
                <a:spcPct val="90000"/>
              </a:lnSpc>
              <a:spcBef>
                <a:spcPts val="800"/>
              </a:spcBef>
              <a:spcAft>
                <a:spcPts val="0"/>
              </a:spcAft>
              <a:buSzPts val="1280"/>
              <a:buNone/>
              <a:defRPr sz="1600"/>
            </a:lvl2pPr>
            <a:lvl3pPr indent="-228600" lvl="2" marL="1371600" algn="l">
              <a:lnSpc>
                <a:spcPct val="90000"/>
              </a:lnSpc>
              <a:spcBef>
                <a:spcPts val="800"/>
              </a:spcBef>
              <a:spcAft>
                <a:spcPts val="0"/>
              </a:spcAft>
              <a:buSzPts val="1040"/>
              <a:buNone/>
              <a:defRPr sz="1300"/>
            </a:lvl3pPr>
            <a:lvl4pPr indent="-228600" lvl="3" marL="1828800" algn="l">
              <a:lnSpc>
                <a:spcPct val="90000"/>
              </a:lnSpc>
              <a:spcBef>
                <a:spcPts val="800"/>
              </a:spcBef>
              <a:spcAft>
                <a:spcPts val="0"/>
              </a:spcAft>
              <a:buSzPts val="960"/>
              <a:buNone/>
              <a:defRPr sz="1200"/>
            </a:lvl4pPr>
            <a:lvl5pPr indent="-228600" lvl="4" marL="2286000" algn="l">
              <a:lnSpc>
                <a:spcPct val="90000"/>
              </a:lnSpc>
              <a:spcBef>
                <a:spcPts val="800"/>
              </a:spcBef>
              <a:spcAft>
                <a:spcPts val="0"/>
              </a:spcAft>
              <a:buSzPts val="960"/>
              <a:buNone/>
              <a:defRPr sz="1200"/>
            </a:lvl5pPr>
            <a:lvl6pPr indent="-228600" lvl="5" marL="2743200" algn="l">
              <a:lnSpc>
                <a:spcPct val="90000"/>
              </a:lnSpc>
              <a:spcBef>
                <a:spcPts val="800"/>
              </a:spcBef>
              <a:spcAft>
                <a:spcPts val="0"/>
              </a:spcAft>
              <a:buSzPts val="960"/>
              <a:buNone/>
              <a:defRPr sz="1200"/>
            </a:lvl6pPr>
            <a:lvl7pPr indent="-228600" lvl="6" marL="3200400" algn="l">
              <a:lnSpc>
                <a:spcPct val="90000"/>
              </a:lnSpc>
              <a:spcBef>
                <a:spcPts val="800"/>
              </a:spcBef>
              <a:spcAft>
                <a:spcPts val="0"/>
              </a:spcAft>
              <a:buSzPts val="960"/>
              <a:buNone/>
              <a:defRPr sz="1200"/>
            </a:lvl7pPr>
            <a:lvl8pPr indent="-228600" lvl="7" marL="3657600" algn="l">
              <a:lnSpc>
                <a:spcPct val="90000"/>
              </a:lnSpc>
              <a:spcBef>
                <a:spcPts val="800"/>
              </a:spcBef>
              <a:spcAft>
                <a:spcPts val="0"/>
              </a:spcAft>
              <a:buSzPts val="960"/>
              <a:buNone/>
              <a:defRPr sz="1200"/>
            </a:lvl8pPr>
            <a:lvl9pPr indent="-228600" lvl="8" marL="4114800" algn="l">
              <a:lnSpc>
                <a:spcPct val="90000"/>
              </a:lnSpc>
              <a:spcBef>
                <a:spcPts val="800"/>
              </a:spcBef>
              <a:spcAft>
                <a:spcPts val="0"/>
              </a:spcAft>
              <a:buSzPts val="960"/>
              <a:buNone/>
              <a:defRPr sz="1200"/>
            </a:lvl9pPr>
          </a:lstStyle>
          <a:p/>
        </p:txBody>
      </p:sp>
      <p:sp>
        <p:nvSpPr>
          <p:cNvPr descr="An empty placeholder to add an image. Click on the placeholder and select the image that you wish to add." id="84" name="Google Shape;84;p20"/>
          <p:cNvSpPr/>
          <p:nvPr>
            <p:ph idx="2" type="pic"/>
          </p:nvPr>
        </p:nvSpPr>
        <p:spPr>
          <a:xfrm>
            <a:off x="5484971" y="584200"/>
            <a:ext cx="6094413" cy="5588000"/>
          </a:xfrm>
          <a:prstGeom prst="rect">
            <a:avLst/>
          </a:prstGeom>
          <a:noFill/>
          <a:ln cap="flat" cmpd="sng" w="12700">
            <a:solidFill>
              <a:srgbClr val="3F3F3F"/>
            </a:solidFill>
            <a:prstDash val="solid"/>
            <a:miter lim="800000"/>
            <a:headEnd len="sm" w="sm" type="none"/>
            <a:tailEnd len="sm" w="sm" type="none"/>
          </a:ln>
        </p:spPr>
      </p:sp>
      <p:sp>
        <p:nvSpPr>
          <p:cNvPr id="85" name="Google Shape;85;p20"/>
          <p:cNvSpPr txBox="1"/>
          <p:nvPr>
            <p:ph idx="10" type="dt"/>
          </p:nvPr>
        </p:nvSpPr>
        <p:spPr>
          <a:xfrm>
            <a:off x="1218882" y="6356352"/>
            <a:ext cx="2234618" cy="365125"/>
          </a:xfrm>
          <a:prstGeom prst="rect">
            <a:avLst/>
          </a:prstGeom>
          <a:noFill/>
          <a:ln>
            <a:noFill/>
          </a:ln>
        </p:spPr>
        <p:txBody>
          <a:bodyPr anchorCtr="0" anchor="ctr" bIns="60925" lIns="121875" spcFirstLastPara="1" rIns="121875" wrap="square" tIns="6092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6" name="Google Shape;86;p20"/>
          <p:cNvSpPr txBox="1"/>
          <p:nvPr>
            <p:ph idx="11" type="ftr"/>
          </p:nvPr>
        </p:nvSpPr>
        <p:spPr>
          <a:xfrm>
            <a:off x="3453501" y="6356352"/>
            <a:ext cx="5281824" cy="365125"/>
          </a:xfrm>
          <a:prstGeom prst="rect">
            <a:avLst/>
          </a:prstGeom>
          <a:noFill/>
          <a:ln>
            <a:noFill/>
          </a:ln>
        </p:spPr>
        <p:txBody>
          <a:bodyPr anchorCtr="0" anchor="ctr" bIns="60925" lIns="121875" spcFirstLastPara="1" rIns="121875" wrap="square" tIns="60925">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7" name="Google Shape;87;p20"/>
          <p:cNvSpPr txBox="1"/>
          <p:nvPr>
            <p:ph idx="12" type="sldNum"/>
          </p:nvPr>
        </p:nvSpPr>
        <p:spPr>
          <a:xfrm>
            <a:off x="10563649" y="6356352"/>
            <a:ext cx="1015735" cy="365125"/>
          </a:xfrm>
          <a:prstGeom prst="rect">
            <a:avLst/>
          </a:prstGeom>
          <a:noFill/>
          <a:ln>
            <a:noFill/>
          </a:ln>
        </p:spPr>
        <p:txBody>
          <a:bodyPr anchorCtr="0" anchor="ctr" bIns="60925" lIns="121875" spcFirstLastPara="1" rIns="121875" wrap="square" tIns="60925">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00000"/>
            </a:gs>
            <a:gs pos="85000">
              <a:srgbClr val="0D172F"/>
            </a:gs>
            <a:gs pos="100000">
              <a:srgbClr val="122041"/>
            </a:gs>
          </a:gsLst>
          <a:lin ang="3600000" scaled="0"/>
        </a:gradFill>
      </p:bgPr>
    </p:bg>
    <p:spTree>
      <p:nvGrpSpPr>
        <p:cNvPr id="9" name="Shape 9"/>
        <p:cNvGrpSpPr/>
        <p:nvPr/>
      </p:nvGrpSpPr>
      <p:grpSpPr>
        <a:xfrm>
          <a:off x="0" y="0"/>
          <a:ext cx="0" cy="0"/>
          <a:chOff x="0" y="0"/>
          <a:chExt cx="0" cy="0"/>
        </a:xfrm>
      </p:grpSpPr>
      <p:grpSp>
        <p:nvGrpSpPr>
          <p:cNvPr id="10" name="Google Shape;10;p11"/>
          <p:cNvGrpSpPr/>
          <p:nvPr/>
        </p:nvGrpSpPr>
        <p:grpSpPr>
          <a:xfrm>
            <a:off x="-15870" y="-3174"/>
            <a:ext cx="819993" cy="5229225"/>
            <a:chOff x="-11906" y="-2381"/>
            <a:chExt cx="615155" cy="3921919"/>
          </a:xfrm>
        </p:grpSpPr>
        <p:sp>
          <p:nvSpPr>
            <p:cNvPr id="11" name="Google Shape;11;p11"/>
            <p:cNvSpPr/>
            <p:nvPr/>
          </p:nvSpPr>
          <p:spPr>
            <a:xfrm>
              <a:off x="-9526" y="0"/>
              <a:ext cx="612775" cy="3919538"/>
            </a:xfrm>
            <a:custGeom>
              <a:rect b="b" l="l" r="r" t="t"/>
              <a:pathLst>
                <a:path extrusionOk="0" h="3919538" w="612775">
                  <a:moveTo>
                    <a:pt x="0" y="3919538"/>
                  </a:moveTo>
                  <a:lnTo>
                    <a:pt x="612775" y="2984500"/>
                  </a:lnTo>
                  <a:lnTo>
                    <a:pt x="612775" y="0"/>
                  </a:lnTo>
                </a:path>
              </a:pathLst>
            </a:custGeom>
            <a:noFill/>
            <a:ln cap="flat" cmpd="sng" w="38100">
              <a:solidFill>
                <a:srgbClr val="00727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lt1"/>
                </a:solidFill>
                <a:latin typeface="Calibri"/>
                <a:ea typeface="Calibri"/>
                <a:cs typeface="Calibri"/>
                <a:sym typeface="Calibri"/>
              </a:endParaRPr>
            </a:p>
          </p:txBody>
        </p:sp>
        <p:sp>
          <p:nvSpPr>
            <p:cNvPr id="12" name="Google Shape;12;p11"/>
            <p:cNvSpPr/>
            <p:nvPr/>
          </p:nvSpPr>
          <p:spPr>
            <a:xfrm>
              <a:off x="-11906" y="0"/>
              <a:ext cx="410751" cy="3421856"/>
            </a:xfrm>
            <a:custGeom>
              <a:rect b="b" l="l" r="r" t="t"/>
              <a:pathLst>
                <a:path extrusionOk="0" h="3421856" w="410751">
                  <a:moveTo>
                    <a:pt x="0" y="3421856"/>
                  </a:moveTo>
                  <a:lnTo>
                    <a:pt x="410751" y="2798680"/>
                  </a:lnTo>
                  <a:lnTo>
                    <a:pt x="409575" y="0"/>
                  </a:lnTo>
                </a:path>
              </a:pathLst>
            </a:custGeom>
            <a:noFill/>
            <a:ln cap="flat" cmpd="sng" w="28575">
              <a:solidFill>
                <a:srgbClr val="00727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lt1"/>
                </a:solidFill>
                <a:latin typeface="Calibri"/>
                <a:ea typeface="Calibri"/>
                <a:cs typeface="Calibri"/>
                <a:sym typeface="Calibri"/>
              </a:endParaRPr>
            </a:p>
          </p:txBody>
        </p:sp>
        <p:sp>
          <p:nvSpPr>
            <p:cNvPr id="13" name="Google Shape;13;p11"/>
            <p:cNvSpPr/>
            <p:nvPr/>
          </p:nvSpPr>
          <p:spPr>
            <a:xfrm>
              <a:off x="-7144" y="-2381"/>
              <a:ext cx="238919" cy="2976561"/>
            </a:xfrm>
            <a:custGeom>
              <a:rect b="b" l="l" r="r" t="t"/>
              <a:pathLst>
                <a:path extrusionOk="0" h="2976561" w="238919">
                  <a:moveTo>
                    <a:pt x="0" y="2976561"/>
                  </a:moveTo>
                  <a:lnTo>
                    <a:pt x="238919" y="2616170"/>
                  </a:lnTo>
                  <a:cubicBezTo>
                    <a:pt x="238654" y="1744113"/>
                    <a:pt x="238390" y="872057"/>
                    <a:pt x="238125" y="0"/>
                  </a:cubicBezTo>
                </a:path>
              </a:pathLst>
            </a:custGeom>
            <a:noFill/>
            <a:ln cap="flat" cmpd="sng" w="25400">
              <a:solidFill>
                <a:srgbClr val="004C4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lt1"/>
                </a:solidFill>
                <a:latin typeface="Calibri"/>
                <a:ea typeface="Calibri"/>
                <a:cs typeface="Calibri"/>
                <a:sym typeface="Calibri"/>
              </a:endParaRPr>
            </a:p>
          </p:txBody>
        </p:sp>
      </p:grpSp>
      <p:sp>
        <p:nvSpPr>
          <p:cNvPr id="14" name="Google Shape;14;p11"/>
          <p:cNvSpPr txBox="1"/>
          <p:nvPr>
            <p:ph type="title"/>
          </p:nvPr>
        </p:nvSpPr>
        <p:spPr>
          <a:xfrm>
            <a:off x="1218883" y="274637"/>
            <a:ext cx="10360501" cy="1223963"/>
          </a:xfrm>
          <a:prstGeom prst="rect">
            <a:avLst/>
          </a:prstGeom>
          <a:noFill/>
          <a:ln>
            <a:noFill/>
          </a:ln>
        </p:spPr>
        <p:txBody>
          <a:bodyPr anchorCtr="0" anchor="b" bIns="60925" lIns="121875" spcFirstLastPara="1" rIns="121875" wrap="square" tIns="60925">
            <a:normAutofit/>
          </a:bodyPr>
          <a:lstStyle>
            <a:lvl1pPr lvl="0" marR="0" rtl="0" algn="l">
              <a:lnSpc>
                <a:spcPct val="90000"/>
              </a:lnSpc>
              <a:spcBef>
                <a:spcPts val="0"/>
              </a:spcBef>
              <a:spcAft>
                <a:spcPts val="0"/>
              </a:spcAft>
              <a:buClr>
                <a:schemeClr val="lt1"/>
              </a:buClr>
              <a:buSzPts val="3600"/>
              <a:buFont typeface="Calibri"/>
              <a:buNone/>
              <a:defRPr b="0" i="0" sz="3600" u="none" cap="none" strike="noStrike">
                <a:solidFill>
                  <a:schemeClr val="lt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5" name="Google Shape;15;p11"/>
          <p:cNvSpPr txBox="1"/>
          <p:nvPr>
            <p:ph idx="1" type="body"/>
          </p:nvPr>
        </p:nvSpPr>
        <p:spPr>
          <a:xfrm>
            <a:off x="1218883" y="1701797"/>
            <a:ext cx="10360501" cy="4462272"/>
          </a:xfrm>
          <a:prstGeom prst="rect">
            <a:avLst/>
          </a:prstGeom>
          <a:noFill/>
          <a:ln>
            <a:noFill/>
          </a:ln>
        </p:spPr>
        <p:txBody>
          <a:bodyPr anchorCtr="0" anchor="t" bIns="60925" lIns="121875" spcFirstLastPara="1" rIns="121875" wrap="square" tIns="60925">
            <a:normAutofit/>
          </a:bodyPr>
          <a:lstStyle>
            <a:lvl1pPr indent="-406400" lvl="0" marL="457200" marR="0" rtl="0" algn="l">
              <a:lnSpc>
                <a:spcPct val="90000"/>
              </a:lnSpc>
              <a:spcBef>
                <a:spcPts val="1600"/>
              </a:spcBef>
              <a:spcAft>
                <a:spcPts val="0"/>
              </a:spcAft>
              <a:buClr>
                <a:schemeClr val="accent1"/>
              </a:buClr>
              <a:buSzPts val="2800"/>
              <a:buFont typeface="Arial"/>
              <a:buChar char="•"/>
              <a:defRPr b="0" i="0" sz="2800" u="none" cap="none" strike="noStrike">
                <a:solidFill>
                  <a:schemeClr val="lt1"/>
                </a:solidFill>
                <a:latin typeface="Calibri"/>
                <a:ea typeface="Calibri"/>
                <a:cs typeface="Calibri"/>
                <a:sym typeface="Calibri"/>
              </a:defRPr>
            </a:lvl1pPr>
            <a:lvl2pPr indent="-350519" lvl="1" marL="914400" marR="0" rtl="0" algn="l">
              <a:lnSpc>
                <a:spcPct val="90000"/>
              </a:lnSpc>
              <a:spcBef>
                <a:spcPts val="800"/>
              </a:spcBef>
              <a:spcAft>
                <a:spcPts val="0"/>
              </a:spcAft>
              <a:buClr>
                <a:schemeClr val="accent1"/>
              </a:buClr>
              <a:buSzPts val="1920"/>
              <a:buFont typeface="Arial"/>
              <a:buChar char="•"/>
              <a:defRPr b="0" i="0" sz="2400" u="none" cap="none" strike="noStrike">
                <a:solidFill>
                  <a:schemeClr val="lt1"/>
                </a:solidFill>
                <a:latin typeface="Calibri"/>
                <a:ea typeface="Calibri"/>
                <a:cs typeface="Calibri"/>
                <a:sym typeface="Calibri"/>
              </a:defRPr>
            </a:lvl2pPr>
            <a:lvl3pPr indent="-330200" lvl="2" marL="1371600" marR="0" rtl="0" algn="l">
              <a:lnSpc>
                <a:spcPct val="90000"/>
              </a:lnSpc>
              <a:spcBef>
                <a:spcPts val="800"/>
              </a:spcBef>
              <a:spcAft>
                <a:spcPts val="0"/>
              </a:spcAft>
              <a:buClr>
                <a:schemeClr val="accent1"/>
              </a:buClr>
              <a:buSzPts val="1600"/>
              <a:buFont typeface="Arial"/>
              <a:buChar char="•"/>
              <a:defRPr b="0" i="0" sz="2000" u="none" cap="none" strike="noStrike">
                <a:solidFill>
                  <a:schemeClr val="lt1"/>
                </a:solidFill>
                <a:latin typeface="Calibri"/>
                <a:ea typeface="Calibri"/>
                <a:cs typeface="Calibri"/>
                <a:sym typeface="Calibri"/>
              </a:defRPr>
            </a:lvl3pPr>
            <a:lvl4pPr indent="-330200" lvl="3" marL="1828800" marR="0" rtl="0" algn="l">
              <a:lnSpc>
                <a:spcPct val="90000"/>
              </a:lnSpc>
              <a:spcBef>
                <a:spcPts val="800"/>
              </a:spcBef>
              <a:spcAft>
                <a:spcPts val="0"/>
              </a:spcAft>
              <a:buClr>
                <a:schemeClr val="accent1"/>
              </a:buClr>
              <a:buSzPts val="1600"/>
              <a:buFont typeface="Arial"/>
              <a:buChar char="•"/>
              <a:defRPr b="0" i="0" sz="2000" u="none" cap="none" strike="noStrike">
                <a:solidFill>
                  <a:schemeClr val="lt1"/>
                </a:solidFill>
                <a:latin typeface="Calibri"/>
                <a:ea typeface="Calibri"/>
                <a:cs typeface="Calibri"/>
                <a:sym typeface="Calibri"/>
              </a:defRPr>
            </a:lvl4pPr>
            <a:lvl5pPr indent="-330200" lvl="4" marL="2286000" marR="0" rtl="0" algn="l">
              <a:lnSpc>
                <a:spcPct val="90000"/>
              </a:lnSpc>
              <a:spcBef>
                <a:spcPts val="800"/>
              </a:spcBef>
              <a:spcAft>
                <a:spcPts val="0"/>
              </a:spcAft>
              <a:buClr>
                <a:schemeClr val="accent1"/>
              </a:buClr>
              <a:buSzPts val="1600"/>
              <a:buFont typeface="Arial"/>
              <a:buChar char="•"/>
              <a:defRPr b="0" i="0" sz="2000" u="none" cap="none" strike="noStrike">
                <a:solidFill>
                  <a:schemeClr val="lt1"/>
                </a:solidFill>
                <a:latin typeface="Calibri"/>
                <a:ea typeface="Calibri"/>
                <a:cs typeface="Calibri"/>
                <a:sym typeface="Calibri"/>
              </a:defRPr>
            </a:lvl5pPr>
            <a:lvl6pPr indent="-330200" lvl="5" marL="2743200" marR="0" rtl="0" algn="l">
              <a:lnSpc>
                <a:spcPct val="90000"/>
              </a:lnSpc>
              <a:spcBef>
                <a:spcPts val="800"/>
              </a:spcBef>
              <a:spcAft>
                <a:spcPts val="0"/>
              </a:spcAft>
              <a:buClr>
                <a:schemeClr val="accent1"/>
              </a:buClr>
              <a:buSzPts val="1600"/>
              <a:buFont typeface="Arial"/>
              <a:buChar char="•"/>
              <a:defRPr b="0" i="0" sz="2000" u="none" cap="none" strike="noStrike">
                <a:solidFill>
                  <a:schemeClr val="lt1"/>
                </a:solidFill>
                <a:latin typeface="Calibri"/>
                <a:ea typeface="Calibri"/>
                <a:cs typeface="Calibri"/>
                <a:sym typeface="Calibri"/>
              </a:defRPr>
            </a:lvl6pPr>
            <a:lvl7pPr indent="-330200" lvl="6" marL="3200400" marR="0" rtl="0" algn="l">
              <a:lnSpc>
                <a:spcPct val="90000"/>
              </a:lnSpc>
              <a:spcBef>
                <a:spcPts val="800"/>
              </a:spcBef>
              <a:spcAft>
                <a:spcPts val="0"/>
              </a:spcAft>
              <a:buClr>
                <a:schemeClr val="accent1"/>
              </a:buClr>
              <a:buSzPts val="1600"/>
              <a:buFont typeface="Arial"/>
              <a:buChar char="•"/>
              <a:defRPr b="0" i="0" sz="2000" u="none" cap="none" strike="noStrike">
                <a:solidFill>
                  <a:schemeClr val="lt1"/>
                </a:solidFill>
                <a:latin typeface="Calibri"/>
                <a:ea typeface="Calibri"/>
                <a:cs typeface="Calibri"/>
                <a:sym typeface="Calibri"/>
              </a:defRPr>
            </a:lvl7pPr>
            <a:lvl8pPr indent="-330200" lvl="7" marL="3657600" marR="0" rtl="0" algn="l">
              <a:lnSpc>
                <a:spcPct val="90000"/>
              </a:lnSpc>
              <a:spcBef>
                <a:spcPts val="800"/>
              </a:spcBef>
              <a:spcAft>
                <a:spcPts val="0"/>
              </a:spcAft>
              <a:buClr>
                <a:schemeClr val="accent1"/>
              </a:buClr>
              <a:buSzPts val="1600"/>
              <a:buFont typeface="Arial"/>
              <a:buChar char="•"/>
              <a:defRPr b="0" i="0" sz="2000" u="none" cap="none" strike="noStrike">
                <a:solidFill>
                  <a:schemeClr val="lt1"/>
                </a:solidFill>
                <a:latin typeface="Calibri"/>
                <a:ea typeface="Calibri"/>
                <a:cs typeface="Calibri"/>
                <a:sym typeface="Calibri"/>
              </a:defRPr>
            </a:lvl8pPr>
            <a:lvl9pPr indent="-330200" lvl="8" marL="4114800" marR="0" rtl="0" algn="l">
              <a:lnSpc>
                <a:spcPct val="90000"/>
              </a:lnSpc>
              <a:spcBef>
                <a:spcPts val="800"/>
              </a:spcBef>
              <a:spcAft>
                <a:spcPts val="0"/>
              </a:spcAft>
              <a:buClr>
                <a:schemeClr val="accent1"/>
              </a:buClr>
              <a:buSzPts val="1600"/>
              <a:buFont typeface="Arial"/>
              <a:buChar char="•"/>
              <a:defRPr b="0" i="0" sz="2000" u="none" cap="none" strike="noStrike">
                <a:solidFill>
                  <a:schemeClr val="lt1"/>
                </a:solidFill>
                <a:latin typeface="Calibri"/>
                <a:ea typeface="Calibri"/>
                <a:cs typeface="Calibri"/>
                <a:sym typeface="Calibri"/>
              </a:defRPr>
            </a:lvl9pPr>
          </a:lstStyle>
          <a:p/>
        </p:txBody>
      </p:sp>
      <p:sp>
        <p:nvSpPr>
          <p:cNvPr id="16" name="Google Shape;16;p11"/>
          <p:cNvSpPr txBox="1"/>
          <p:nvPr>
            <p:ph idx="10" type="dt"/>
          </p:nvPr>
        </p:nvSpPr>
        <p:spPr>
          <a:xfrm>
            <a:off x="1218882" y="6356352"/>
            <a:ext cx="2234618" cy="365125"/>
          </a:xfrm>
          <a:prstGeom prst="rect">
            <a:avLst/>
          </a:prstGeom>
          <a:noFill/>
          <a:ln>
            <a:noFill/>
          </a:ln>
        </p:spPr>
        <p:txBody>
          <a:bodyPr anchorCtr="0" anchor="ctr" bIns="60925" lIns="121875" spcFirstLastPara="1" rIns="121875" wrap="square" tIns="60925">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lt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lt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lt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lt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lt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lt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lt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lt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lt1"/>
                </a:solidFill>
                <a:latin typeface="Calibri"/>
                <a:ea typeface="Calibri"/>
                <a:cs typeface="Calibri"/>
                <a:sym typeface="Calibri"/>
              </a:defRPr>
            </a:lvl9pPr>
          </a:lstStyle>
          <a:p/>
        </p:txBody>
      </p:sp>
      <p:sp>
        <p:nvSpPr>
          <p:cNvPr id="17" name="Google Shape;17;p11"/>
          <p:cNvSpPr txBox="1"/>
          <p:nvPr>
            <p:ph idx="11" type="ftr"/>
          </p:nvPr>
        </p:nvSpPr>
        <p:spPr>
          <a:xfrm>
            <a:off x="3453501" y="6356352"/>
            <a:ext cx="5281824" cy="365125"/>
          </a:xfrm>
          <a:prstGeom prst="rect">
            <a:avLst/>
          </a:prstGeom>
          <a:noFill/>
          <a:ln>
            <a:noFill/>
          </a:ln>
        </p:spPr>
        <p:txBody>
          <a:bodyPr anchorCtr="0" anchor="ctr" bIns="60925" lIns="121875" spcFirstLastPara="1" rIns="121875" wrap="square" tIns="60925">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chemeClr val="lt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lt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lt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lt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lt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lt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lt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lt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lt1"/>
                </a:solidFill>
                <a:latin typeface="Calibri"/>
                <a:ea typeface="Calibri"/>
                <a:cs typeface="Calibri"/>
                <a:sym typeface="Calibri"/>
              </a:defRPr>
            </a:lvl9pPr>
          </a:lstStyle>
          <a:p/>
        </p:txBody>
      </p:sp>
      <p:sp>
        <p:nvSpPr>
          <p:cNvPr id="18" name="Google Shape;18;p11"/>
          <p:cNvSpPr txBox="1"/>
          <p:nvPr>
            <p:ph idx="12" type="sldNum"/>
          </p:nvPr>
        </p:nvSpPr>
        <p:spPr>
          <a:xfrm>
            <a:off x="10563649" y="6356352"/>
            <a:ext cx="1015735" cy="365125"/>
          </a:xfrm>
          <a:prstGeom prst="rect">
            <a:avLst/>
          </a:prstGeom>
          <a:noFill/>
          <a:ln>
            <a:noFill/>
          </a:ln>
        </p:spPr>
        <p:txBody>
          <a:bodyPr anchorCtr="0" anchor="ctr" bIns="60925" lIns="121875" spcFirstLastPara="1" rIns="121875" wrap="square" tIns="60925">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mc:Choice Requires="p14">
      <p:transition spd="slow" p14:dur="7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2160">
          <p15:clr>
            <a:srgbClr val="F26B43"/>
          </p15:clr>
        </p15:guide>
        <p15:guide id="2" pos="3839">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3.png"/><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chart" Target="../charts/chart1.xml"/><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8.png"/><Relationship Id="rId4" Type="http://schemas.openxmlformats.org/officeDocument/2006/relationships/image" Target="../media/image1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png"/><Relationship Id="rId4" Type="http://schemas.openxmlformats.org/officeDocument/2006/relationships/image" Target="../media/image5.png"/><Relationship Id="rId5" Type="http://schemas.openxmlformats.org/officeDocument/2006/relationships/image" Target="../media/image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image" Target="../media/image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 Id="rId3" Type="http://schemas.openxmlformats.org/officeDocument/2006/relationships/image" Target="../media/image1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 Id="rId3" Type="http://schemas.openxmlformats.org/officeDocument/2006/relationships/image" Target="../media/image1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 Id="rId3" Type="http://schemas.openxmlformats.org/officeDocument/2006/relationships/image" Target="../media/image1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 Id="rId3" Type="http://schemas.openxmlformats.org/officeDocument/2006/relationships/image" Target="../media/image2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 Id="rId3" Type="http://schemas.openxmlformats.org/officeDocument/2006/relationships/image" Target="../media/image2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 Id="rId3" Type="http://schemas.openxmlformats.org/officeDocument/2006/relationships/image" Target="../media/image2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 Id="rId3" Type="http://schemas.openxmlformats.org/officeDocument/2006/relationships/image" Target="../media/image2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 Id="rId3" Type="http://schemas.openxmlformats.org/officeDocument/2006/relationships/image" Target="../media/image2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1" Type="http://schemas.openxmlformats.org/officeDocument/2006/relationships/hyperlink" Target="https://doi.org/10.1128/JVI.05512-11" TargetMode="External"/><Relationship Id="rId10" Type="http://schemas.openxmlformats.org/officeDocument/2006/relationships/hyperlink" Target="https://doi.org/10.1186/s12985-020-01395-x" TargetMode="External"/><Relationship Id="rId13" Type="http://schemas.openxmlformats.org/officeDocument/2006/relationships/hyperlink" Target="https://doi.org/10.1038/d41586-021-02596-2" TargetMode="External"/><Relationship Id="rId12" Type="http://schemas.openxmlformats.org/officeDocument/2006/relationships/hyperlink" Target="https://doi.org/10.1038/s41586-021-04188-6" TargetMode="External"/><Relationship Id="rId1" Type="http://schemas.openxmlformats.org/officeDocument/2006/relationships/slideLayout" Target="../slideLayouts/slideLayout5.xml"/><Relationship Id="rId2" Type="http://schemas.openxmlformats.org/officeDocument/2006/relationships/notesSlide" Target="../notesSlides/notesSlide34.xml"/><Relationship Id="rId3" Type="http://schemas.openxmlformats.org/officeDocument/2006/relationships/hyperlink" Target="https://doi.org/10.1038/s41591-020-0820-9" TargetMode="External"/><Relationship Id="rId4" Type="http://schemas.openxmlformats.org/officeDocument/2006/relationships/hyperlink" Target="https://10.0.4.87/1751-7915.13889" TargetMode="External"/><Relationship Id="rId9" Type="http://schemas.openxmlformats.org/officeDocument/2006/relationships/hyperlink" Target="https://doi.org/10.1534/genetics.105.049643" TargetMode="External"/><Relationship Id="rId15" Type="http://schemas.openxmlformats.org/officeDocument/2006/relationships/hyperlink" Target="https://doi.org/10.1016/j.cmi.2020.03.026" TargetMode="External"/><Relationship Id="rId14" Type="http://schemas.openxmlformats.org/officeDocument/2006/relationships/hyperlink" Target="https://www.nature.com/scitable/definition/genetic-code-13/" TargetMode="External"/><Relationship Id="rId17" Type="http://schemas.openxmlformats.org/officeDocument/2006/relationships/hyperlink" Target="https://doi.org/10.1038/s12276-021-00604-z7" TargetMode="External"/><Relationship Id="rId16" Type="http://schemas.openxmlformats.org/officeDocument/2006/relationships/hyperlink" Target="https://doi.org/10.1093/nar/15.3.1281" TargetMode="External"/><Relationship Id="rId5" Type="http://schemas.openxmlformats.org/officeDocument/2006/relationships/hyperlink" Target="https://doi.org/10.1016/j.bbrc.2005.02.150" TargetMode="External"/><Relationship Id="rId19" Type="http://schemas.openxmlformats.org/officeDocument/2006/relationships/hyperlink" Target="https://doi.org/10.1016/0378-1119(90)90491-9" TargetMode="External"/><Relationship Id="rId6" Type="http://schemas.openxmlformats.org/officeDocument/2006/relationships/hyperlink" Target="https://doi.org/10.1093/gbe/evab087" TargetMode="External"/><Relationship Id="rId18" Type="http://schemas.openxmlformats.org/officeDocument/2006/relationships/hyperlink" Target="https://doi.org/10.1093/molbev/mss201" TargetMode="External"/><Relationship Id="rId7" Type="http://schemas.openxmlformats.org/officeDocument/2006/relationships/hyperlink" Target="https://doi.org/10.3390/v12050498" TargetMode="External"/><Relationship Id="rId8" Type="http://schemas.openxmlformats.org/officeDocument/2006/relationships/hyperlink" Target="https://doi.org/10.1016/j.bbrc.2004.03.138"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hyperlink" Target="https://www.ncbi.nlm.nih.gov/genbank/" TargetMode="External"/><Relationship Id="rId4" Type="http://schemas.openxmlformats.org/officeDocument/2006/relationships/hyperlink" Target="https://www.gisaid.org/" TargetMode="External"/><Relationship Id="rId5" Type="http://schemas.openxmlformats.org/officeDocument/2006/relationships/hyperlink" Target="https://github.com/mbhubley/BIOT670_COVIDAnalysisProject"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hyperlink" Target="https://github.com/mbhubley/BIOT670_COVIDAnalysisProject/pull/5/commits/1200d53156cdc347ae4c2517af0061db98b80cb3"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1"/>
          <p:cNvSpPr txBox="1"/>
          <p:nvPr>
            <p:ph type="ctrTitle"/>
          </p:nvPr>
        </p:nvSpPr>
        <p:spPr>
          <a:xfrm>
            <a:off x="1625176" y="584200"/>
            <a:ext cx="8735325" cy="2000251"/>
          </a:xfrm>
          <a:prstGeom prst="rect">
            <a:avLst/>
          </a:prstGeom>
          <a:noFill/>
          <a:ln>
            <a:noFill/>
          </a:ln>
        </p:spPr>
        <p:txBody>
          <a:bodyPr anchorCtr="0" anchor="b" bIns="60925" lIns="121875" spcFirstLastPara="1" rIns="121875" wrap="square" tIns="60925">
            <a:normAutofit fontScale="90000"/>
          </a:bodyPr>
          <a:lstStyle/>
          <a:p>
            <a:pPr indent="0" lvl="0" marL="0" rtl="0" algn="l">
              <a:lnSpc>
                <a:spcPct val="90000"/>
              </a:lnSpc>
              <a:spcBef>
                <a:spcPts val="0"/>
              </a:spcBef>
              <a:spcAft>
                <a:spcPts val="0"/>
              </a:spcAft>
              <a:buClr>
                <a:schemeClr val="lt1"/>
              </a:buClr>
              <a:buSzPct val="111111"/>
              <a:buFont typeface="Calibri"/>
              <a:buNone/>
            </a:pPr>
            <a:r>
              <a:rPr lang="en-US"/>
              <a:t>Investigating the Evolution of SARS-CoV-2 through Codon Bias Analysis</a:t>
            </a:r>
            <a:endParaRPr/>
          </a:p>
        </p:txBody>
      </p:sp>
      <p:sp>
        <p:nvSpPr>
          <p:cNvPr id="105" name="Google Shape;105;p1"/>
          <p:cNvSpPr txBox="1"/>
          <p:nvPr>
            <p:ph idx="1" type="subTitle"/>
          </p:nvPr>
        </p:nvSpPr>
        <p:spPr>
          <a:xfrm>
            <a:off x="1625176" y="2616200"/>
            <a:ext cx="8735325" cy="1752600"/>
          </a:xfrm>
          <a:prstGeom prst="rect">
            <a:avLst/>
          </a:prstGeom>
          <a:noFill/>
          <a:ln>
            <a:noFill/>
          </a:ln>
        </p:spPr>
        <p:txBody>
          <a:bodyPr anchorCtr="0" anchor="t" bIns="60925" lIns="121875" spcFirstLastPara="1" rIns="121875" wrap="square" tIns="60925">
            <a:normAutofit fontScale="92500" lnSpcReduction="20000"/>
          </a:bodyPr>
          <a:lstStyle/>
          <a:p>
            <a:pPr indent="0" lvl="0" marL="0" marR="0" rtl="0" algn="l">
              <a:lnSpc>
                <a:spcPct val="115000"/>
              </a:lnSpc>
              <a:spcBef>
                <a:spcPts val="0"/>
              </a:spcBef>
              <a:spcAft>
                <a:spcPts val="0"/>
              </a:spcAft>
              <a:buSzPct val="100000"/>
              <a:buNone/>
            </a:pPr>
            <a:r>
              <a:rPr lang="en-US" sz="1800">
                <a:latin typeface="Arial"/>
                <a:ea typeface="Arial"/>
                <a:cs typeface="Arial"/>
                <a:sym typeface="Arial"/>
              </a:rPr>
              <a:t>APRIL BATTS </a:t>
            </a:r>
            <a:endParaRPr/>
          </a:p>
          <a:p>
            <a:pPr indent="0" lvl="0" marL="0" marR="0" rtl="0" algn="l">
              <a:lnSpc>
                <a:spcPct val="115000"/>
              </a:lnSpc>
              <a:spcBef>
                <a:spcPts val="0"/>
              </a:spcBef>
              <a:spcAft>
                <a:spcPts val="0"/>
              </a:spcAft>
              <a:buSzPct val="100000"/>
              <a:buNone/>
            </a:pPr>
            <a:r>
              <a:rPr lang="en-US" sz="1800">
                <a:latin typeface="Arial"/>
                <a:ea typeface="Arial"/>
                <a:cs typeface="Arial"/>
                <a:sym typeface="Arial"/>
              </a:rPr>
              <a:t>AMBER GINN</a:t>
            </a:r>
            <a:endParaRPr/>
          </a:p>
          <a:p>
            <a:pPr indent="0" lvl="0" marL="0" marR="0" rtl="0" algn="l">
              <a:lnSpc>
                <a:spcPct val="115000"/>
              </a:lnSpc>
              <a:spcBef>
                <a:spcPts val="0"/>
              </a:spcBef>
              <a:spcAft>
                <a:spcPts val="0"/>
              </a:spcAft>
              <a:buSzPct val="100000"/>
              <a:buNone/>
            </a:pPr>
            <a:r>
              <a:rPr lang="en-US" sz="1800">
                <a:latin typeface="Arial"/>
                <a:ea typeface="Arial"/>
                <a:cs typeface="Arial"/>
                <a:sym typeface="Arial"/>
              </a:rPr>
              <a:t>MARY HUBLEY </a:t>
            </a:r>
            <a:endParaRPr/>
          </a:p>
          <a:p>
            <a:pPr indent="0" lvl="0" marL="0" marR="0" rtl="0" algn="l">
              <a:lnSpc>
                <a:spcPct val="115000"/>
              </a:lnSpc>
              <a:spcBef>
                <a:spcPts val="0"/>
              </a:spcBef>
              <a:spcAft>
                <a:spcPts val="0"/>
              </a:spcAft>
              <a:buSzPct val="100000"/>
              <a:buNone/>
            </a:pPr>
            <a:r>
              <a:rPr lang="en-US" sz="1800">
                <a:latin typeface="Arial"/>
                <a:ea typeface="Arial"/>
                <a:cs typeface="Arial"/>
                <a:sym typeface="Arial"/>
              </a:rPr>
              <a:t>JENNA GREEN</a:t>
            </a:r>
            <a:endParaRPr/>
          </a:p>
          <a:p>
            <a:pPr indent="0" lvl="0" marL="0" marR="0" rtl="0" algn="l">
              <a:lnSpc>
                <a:spcPct val="115000"/>
              </a:lnSpc>
              <a:spcBef>
                <a:spcPts val="0"/>
              </a:spcBef>
              <a:spcAft>
                <a:spcPts val="0"/>
              </a:spcAft>
              <a:buSzPct val="100000"/>
              <a:buNone/>
            </a:pPr>
            <a:r>
              <a:rPr lang="en-US" sz="1800">
                <a:latin typeface="Arial"/>
                <a:ea typeface="Arial"/>
                <a:cs typeface="Arial"/>
                <a:sym typeface="Arial"/>
              </a:rPr>
              <a:t>KUTLUHAN INCEKARA</a:t>
            </a:r>
            <a:endParaRPr sz="1800">
              <a:latin typeface="Arial"/>
              <a:ea typeface="Arial"/>
              <a:cs typeface="Arial"/>
              <a:sym typeface="Arial"/>
            </a:endParaRPr>
          </a:p>
          <a:p>
            <a:pPr indent="0" lvl="0" marL="0" marR="0" rtl="0" algn="l">
              <a:lnSpc>
                <a:spcPct val="115000"/>
              </a:lnSpc>
              <a:spcBef>
                <a:spcPts val="0"/>
              </a:spcBef>
              <a:spcAft>
                <a:spcPts val="0"/>
              </a:spcAft>
              <a:buSzPct val="100000"/>
              <a:buNone/>
            </a:pPr>
            <a:r>
              <a:rPr lang="en-US" sz="1800">
                <a:latin typeface="Arial"/>
                <a:ea typeface="Arial"/>
                <a:cs typeface="Arial"/>
                <a:sym typeface="Arial"/>
              </a:rPr>
              <a:t>HOFF LINDBERG</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pic>
        <p:nvPicPr>
          <p:cNvPr id="171" name="Google Shape;171;p27"/>
          <p:cNvPicPr preferRelativeResize="0"/>
          <p:nvPr/>
        </p:nvPicPr>
        <p:blipFill rotWithShape="1">
          <a:blip r:embed="rId3">
            <a:alphaModFix/>
          </a:blip>
          <a:srcRect b="0" l="0" r="0" t="0"/>
          <a:stretch/>
        </p:blipFill>
        <p:spPr>
          <a:xfrm>
            <a:off x="6926094" y="276225"/>
            <a:ext cx="4302294" cy="6305550"/>
          </a:xfrm>
          <a:prstGeom prst="rect">
            <a:avLst/>
          </a:prstGeom>
          <a:noFill/>
          <a:ln>
            <a:noFill/>
          </a:ln>
        </p:spPr>
      </p:pic>
      <p:sp>
        <p:nvSpPr>
          <p:cNvPr id="172" name="Google Shape;172;p27"/>
          <p:cNvSpPr txBox="1"/>
          <p:nvPr/>
        </p:nvSpPr>
        <p:spPr>
          <a:xfrm>
            <a:off x="931186" y="3081118"/>
            <a:ext cx="6108970" cy="95410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lt1"/>
                </a:solidFill>
                <a:latin typeface="Arial"/>
                <a:ea typeface="Arial"/>
                <a:cs typeface="Arial"/>
                <a:sym typeface="Arial"/>
              </a:rPr>
              <a:t>Flowchart depicts the python script to calculate RSCU for the whole genome, for each gene, and for fragments of arbitrary size for each input GenBank file. Also includes an option to convert codons to a numeric value.</a:t>
            </a:r>
            <a:endParaRPr b="0" i="0" sz="1400" u="none" cap="none" strike="noStrike">
              <a:solidFill>
                <a:srgbClr val="000000"/>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24"/>
          <p:cNvSpPr txBox="1"/>
          <p:nvPr>
            <p:ph type="title"/>
          </p:nvPr>
        </p:nvSpPr>
        <p:spPr>
          <a:xfrm>
            <a:off x="1218883" y="274637"/>
            <a:ext cx="10360501" cy="1223963"/>
          </a:xfrm>
          <a:prstGeom prst="rect">
            <a:avLst/>
          </a:prstGeom>
          <a:noFill/>
          <a:ln>
            <a:noFill/>
          </a:ln>
        </p:spPr>
        <p:txBody>
          <a:bodyPr anchorCtr="0" anchor="b" bIns="60925" lIns="121875" spcFirstLastPara="1" rIns="121875" wrap="square" tIns="60925">
            <a:normAutofit/>
          </a:bodyPr>
          <a:lstStyle/>
          <a:p>
            <a:pPr indent="0" lvl="0" marL="0" rtl="0" algn="l">
              <a:lnSpc>
                <a:spcPct val="90000"/>
              </a:lnSpc>
              <a:spcBef>
                <a:spcPts val="0"/>
              </a:spcBef>
              <a:spcAft>
                <a:spcPts val="0"/>
              </a:spcAft>
              <a:buClr>
                <a:schemeClr val="lt1"/>
              </a:buClr>
              <a:buSzPts val="1800"/>
              <a:buNone/>
            </a:pPr>
            <a:r>
              <a:rPr lang="en-US"/>
              <a:t>Error Checking and Debugging</a:t>
            </a:r>
            <a:endParaRPr/>
          </a:p>
        </p:txBody>
      </p:sp>
      <p:sp>
        <p:nvSpPr>
          <p:cNvPr id="178" name="Google Shape;178;p24"/>
          <p:cNvSpPr txBox="1"/>
          <p:nvPr>
            <p:ph idx="1" type="body"/>
          </p:nvPr>
        </p:nvSpPr>
        <p:spPr>
          <a:xfrm>
            <a:off x="1218883" y="1706880"/>
            <a:ext cx="5078677" cy="4465320"/>
          </a:xfrm>
          <a:prstGeom prst="rect">
            <a:avLst/>
          </a:prstGeom>
          <a:noFill/>
          <a:ln>
            <a:noFill/>
          </a:ln>
        </p:spPr>
        <p:txBody>
          <a:bodyPr anchorCtr="0" anchor="t" bIns="60925" lIns="121875" spcFirstLastPara="1" rIns="121875" wrap="square" tIns="60925">
            <a:normAutofit/>
          </a:bodyPr>
          <a:lstStyle/>
          <a:p>
            <a:pPr indent="-406400" lvl="0" marL="457200" rtl="0" algn="l">
              <a:lnSpc>
                <a:spcPct val="90000"/>
              </a:lnSpc>
              <a:spcBef>
                <a:spcPts val="1600"/>
              </a:spcBef>
              <a:spcAft>
                <a:spcPts val="0"/>
              </a:spcAft>
              <a:buSzPts val="2800"/>
              <a:buChar char="•"/>
            </a:pPr>
            <a:r>
              <a:rPr lang="en-US" sz="1800"/>
              <a:t>Calculated expected codon frequencies assuming equal usage for each synonymous codon in Excel.</a:t>
            </a:r>
            <a:endParaRPr/>
          </a:p>
          <a:p>
            <a:pPr indent="-406400" lvl="0" marL="457200" rtl="0" algn="l">
              <a:lnSpc>
                <a:spcPct val="90000"/>
              </a:lnSpc>
              <a:spcBef>
                <a:spcPts val="1600"/>
              </a:spcBef>
              <a:spcAft>
                <a:spcPts val="0"/>
              </a:spcAft>
              <a:buSzPts val="2800"/>
              <a:buChar char="•"/>
            </a:pPr>
            <a:r>
              <a:rPr lang="en-US" sz="1800"/>
              <a:t>Created a gb file of a sequence containing each amino acid exactly once.</a:t>
            </a:r>
            <a:endParaRPr/>
          </a:p>
          <a:p>
            <a:pPr indent="-406400" lvl="0" marL="457200" rtl="0" algn="l">
              <a:lnSpc>
                <a:spcPct val="90000"/>
              </a:lnSpc>
              <a:spcBef>
                <a:spcPts val="1600"/>
              </a:spcBef>
              <a:spcAft>
                <a:spcPts val="0"/>
              </a:spcAft>
              <a:buSzPts val="2800"/>
              <a:buChar char="•"/>
            </a:pPr>
            <a:r>
              <a:rPr lang="en-US" sz="1800"/>
              <a:t>The frequencies calculated by our python script for this test sequence should all equal the expected values, since all amino acids have equal usage.</a:t>
            </a:r>
            <a:endParaRPr/>
          </a:p>
          <a:p>
            <a:pPr indent="-406400" lvl="0" marL="457200" rtl="0" algn="l">
              <a:lnSpc>
                <a:spcPct val="90000"/>
              </a:lnSpc>
              <a:spcBef>
                <a:spcPts val="1600"/>
              </a:spcBef>
              <a:spcAft>
                <a:spcPts val="0"/>
              </a:spcAft>
              <a:buSzPts val="2800"/>
              <a:buChar char="•"/>
            </a:pPr>
            <a:r>
              <a:rPr lang="en-US" sz="1800"/>
              <a:t>Since RSCU values are equal to observed frequency / expected frequency, RSCU values calculated by our python script should all equal 1.</a:t>
            </a:r>
            <a:endParaRPr/>
          </a:p>
        </p:txBody>
      </p:sp>
      <p:pic>
        <p:nvPicPr>
          <p:cNvPr id="179" name="Google Shape;179;p24"/>
          <p:cNvPicPr preferRelativeResize="0"/>
          <p:nvPr>
            <p:ph idx="2" type="body"/>
          </p:nvPr>
        </p:nvPicPr>
        <p:blipFill rotWithShape="1">
          <a:blip r:embed="rId3">
            <a:alphaModFix/>
          </a:blip>
          <a:srcRect b="0" l="0" r="0" t="0"/>
          <a:stretch/>
        </p:blipFill>
        <p:spPr>
          <a:xfrm>
            <a:off x="6549924" y="2437764"/>
            <a:ext cx="5157787" cy="1982471"/>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25"/>
          <p:cNvSpPr txBox="1"/>
          <p:nvPr>
            <p:ph type="title"/>
          </p:nvPr>
        </p:nvSpPr>
        <p:spPr>
          <a:xfrm>
            <a:off x="1218883" y="274637"/>
            <a:ext cx="10360501" cy="1223963"/>
          </a:xfrm>
          <a:prstGeom prst="rect">
            <a:avLst/>
          </a:prstGeom>
          <a:noFill/>
          <a:ln>
            <a:noFill/>
          </a:ln>
        </p:spPr>
        <p:txBody>
          <a:bodyPr anchorCtr="0" anchor="b" bIns="60925" lIns="121875" spcFirstLastPara="1" rIns="121875" wrap="square" tIns="60925">
            <a:normAutofit/>
          </a:bodyPr>
          <a:lstStyle/>
          <a:p>
            <a:pPr indent="0" lvl="0" marL="0" rtl="0" algn="l">
              <a:lnSpc>
                <a:spcPct val="90000"/>
              </a:lnSpc>
              <a:spcBef>
                <a:spcPts val="0"/>
              </a:spcBef>
              <a:spcAft>
                <a:spcPts val="0"/>
              </a:spcAft>
              <a:buClr>
                <a:schemeClr val="lt1"/>
              </a:buClr>
              <a:buSzPts val="3600"/>
              <a:buFont typeface="Calibri"/>
              <a:buNone/>
            </a:pPr>
            <a:r>
              <a:rPr lang="en-US"/>
              <a:t>Error Checking and Debugging</a:t>
            </a:r>
            <a:endParaRPr/>
          </a:p>
        </p:txBody>
      </p:sp>
      <p:sp>
        <p:nvSpPr>
          <p:cNvPr id="185" name="Google Shape;185;p25"/>
          <p:cNvSpPr txBox="1"/>
          <p:nvPr>
            <p:ph idx="1" type="body"/>
          </p:nvPr>
        </p:nvSpPr>
        <p:spPr>
          <a:xfrm>
            <a:off x="1218883" y="1701800"/>
            <a:ext cx="10360500" cy="914400"/>
          </a:xfrm>
          <a:prstGeom prst="rect">
            <a:avLst/>
          </a:prstGeom>
          <a:noFill/>
          <a:ln>
            <a:noFill/>
          </a:ln>
        </p:spPr>
        <p:txBody>
          <a:bodyPr anchorCtr="0" anchor="b" bIns="60925" lIns="121875" spcFirstLastPara="1" rIns="121875" wrap="square" tIns="60925">
            <a:normAutofit/>
          </a:bodyPr>
          <a:lstStyle/>
          <a:p>
            <a:pPr indent="-228600" lvl="0" marL="457200" rtl="0" algn="l">
              <a:lnSpc>
                <a:spcPct val="90000"/>
              </a:lnSpc>
              <a:spcBef>
                <a:spcPts val="0"/>
              </a:spcBef>
              <a:spcAft>
                <a:spcPts val="0"/>
              </a:spcAft>
              <a:buSzPts val="2800"/>
              <a:buNone/>
            </a:pPr>
            <a:r>
              <a:rPr lang="en-US"/>
              <a:t>After tweaking and debugging, all output values for the test sequence match the expected values.</a:t>
            </a:r>
            <a:endParaRPr/>
          </a:p>
          <a:p>
            <a:pPr indent="-228600" lvl="0" marL="457200" rtl="0" algn="l">
              <a:lnSpc>
                <a:spcPct val="90000"/>
              </a:lnSpc>
              <a:spcBef>
                <a:spcPts val="0"/>
              </a:spcBef>
              <a:spcAft>
                <a:spcPts val="0"/>
              </a:spcAft>
              <a:buSzPts val="2800"/>
              <a:buNone/>
            </a:pPr>
            <a:r>
              <a:t/>
            </a:r>
            <a:endParaRPr/>
          </a:p>
        </p:txBody>
      </p:sp>
      <p:pic>
        <p:nvPicPr>
          <p:cNvPr id="186" name="Google Shape;186;p25"/>
          <p:cNvPicPr preferRelativeResize="0"/>
          <p:nvPr/>
        </p:nvPicPr>
        <p:blipFill rotWithShape="1">
          <a:blip r:embed="rId3">
            <a:alphaModFix/>
          </a:blip>
          <a:srcRect b="0" l="0" r="0" t="0"/>
          <a:stretch/>
        </p:blipFill>
        <p:spPr>
          <a:xfrm>
            <a:off x="1934338" y="2278921"/>
            <a:ext cx="4089392" cy="4417884"/>
          </a:xfrm>
          <a:prstGeom prst="rect">
            <a:avLst/>
          </a:prstGeom>
          <a:noFill/>
          <a:ln>
            <a:noFill/>
          </a:ln>
        </p:spPr>
      </p:pic>
      <p:pic>
        <p:nvPicPr>
          <p:cNvPr id="187" name="Google Shape;187;p25"/>
          <p:cNvPicPr preferRelativeResize="0"/>
          <p:nvPr/>
        </p:nvPicPr>
        <p:blipFill rotWithShape="1">
          <a:blip r:embed="rId4">
            <a:alphaModFix/>
          </a:blip>
          <a:srcRect b="0" l="0" r="0" t="0"/>
          <a:stretch/>
        </p:blipFill>
        <p:spPr>
          <a:xfrm>
            <a:off x="7203084" y="2392363"/>
            <a:ext cx="1809750" cy="419100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g115e758c91f_0_18"/>
          <p:cNvSpPr txBox="1"/>
          <p:nvPr>
            <p:ph type="title"/>
          </p:nvPr>
        </p:nvSpPr>
        <p:spPr>
          <a:xfrm>
            <a:off x="1218883" y="274637"/>
            <a:ext cx="10360500" cy="1224000"/>
          </a:xfrm>
          <a:prstGeom prst="rect">
            <a:avLst/>
          </a:prstGeom>
          <a:noFill/>
          <a:ln>
            <a:noFill/>
          </a:ln>
        </p:spPr>
        <p:txBody>
          <a:bodyPr anchorCtr="0" anchor="b" bIns="60925" lIns="121875" spcFirstLastPara="1" rIns="121875" wrap="square" tIns="60925">
            <a:normAutofit/>
          </a:bodyPr>
          <a:lstStyle/>
          <a:p>
            <a:pPr indent="0" lvl="0" marL="0" rtl="0" algn="l">
              <a:lnSpc>
                <a:spcPct val="90000"/>
              </a:lnSpc>
              <a:spcBef>
                <a:spcPts val="0"/>
              </a:spcBef>
              <a:spcAft>
                <a:spcPts val="0"/>
              </a:spcAft>
              <a:buSzPts val="1800"/>
              <a:buNone/>
            </a:pPr>
            <a:r>
              <a:rPr lang="en-US"/>
              <a:t>R Code Used to Visualize Results:</a:t>
            </a:r>
            <a:endParaRPr/>
          </a:p>
        </p:txBody>
      </p:sp>
      <p:sp>
        <p:nvSpPr>
          <p:cNvPr id="194" name="Google Shape;194;g115e758c91f_0_18"/>
          <p:cNvSpPr txBox="1"/>
          <p:nvPr/>
        </p:nvSpPr>
        <p:spPr>
          <a:xfrm>
            <a:off x="1026850" y="2108200"/>
            <a:ext cx="5481900" cy="3799200"/>
          </a:xfrm>
          <a:prstGeom prst="rect">
            <a:avLst/>
          </a:prstGeom>
          <a:noFill/>
          <a:ln>
            <a:noFill/>
          </a:ln>
        </p:spPr>
        <p:txBody>
          <a:bodyPr anchorCtr="0" anchor="t" bIns="91425" lIns="91425" spcFirstLastPara="1" rIns="91425" wrap="square" tIns="91425">
            <a:spAutoFit/>
          </a:bodyPr>
          <a:lstStyle/>
          <a:p>
            <a:pPr indent="0" lvl="0" marL="0" marR="0" rtl="0" algn="l">
              <a:lnSpc>
                <a:spcPct val="200000"/>
              </a:lnSpc>
              <a:spcBef>
                <a:spcPts val="1200"/>
              </a:spcBef>
              <a:spcAft>
                <a:spcPts val="0"/>
              </a:spcAft>
              <a:buClr>
                <a:schemeClr val="dk1"/>
              </a:buClr>
              <a:buSzPts val="1100"/>
              <a:buFont typeface="Arial"/>
              <a:buNone/>
            </a:pPr>
            <a:r>
              <a:rPr b="1" i="1" lang="en-US" sz="1200" u="none" cap="none" strike="noStrike">
                <a:solidFill>
                  <a:schemeClr val="lt1"/>
                </a:solidFill>
                <a:latin typeface="Times New Roman"/>
                <a:ea typeface="Times New Roman"/>
                <a:cs typeface="Times New Roman"/>
                <a:sym typeface="Times New Roman"/>
              </a:rPr>
              <a:t>R code for visualization of codon frequencies of different SARS-CoV-2 viral strains: </a:t>
            </a:r>
            <a:endParaRPr b="0" i="0" sz="900" u="none" cap="none" strike="noStrike">
              <a:solidFill>
                <a:schemeClr val="lt1"/>
              </a:solidFill>
              <a:latin typeface="Courier New"/>
              <a:ea typeface="Courier New"/>
              <a:cs typeface="Courier New"/>
              <a:sym typeface="Courier New"/>
            </a:endParaRPr>
          </a:p>
          <a:p>
            <a:pPr indent="0" lvl="0" marL="0" marR="0" rtl="0" algn="l">
              <a:lnSpc>
                <a:spcPct val="100000"/>
              </a:lnSpc>
              <a:spcBef>
                <a:spcPts val="1200"/>
              </a:spcBef>
              <a:spcAft>
                <a:spcPts val="0"/>
              </a:spcAft>
              <a:buClr>
                <a:schemeClr val="dk1"/>
              </a:buClr>
              <a:buSzPts val="1100"/>
              <a:buFont typeface="Arial"/>
              <a:buNone/>
            </a:pPr>
            <a:r>
              <a:rPr b="0" i="0" lang="en-US" sz="1000" u="none" cap="none" strike="noStrike">
                <a:solidFill>
                  <a:schemeClr val="lt1"/>
                </a:solidFill>
                <a:latin typeface="Courier New"/>
                <a:ea typeface="Courier New"/>
                <a:cs typeface="Courier New"/>
                <a:sym typeface="Courier New"/>
              </a:rPr>
              <a:t>install.packages("ggplot2")</a:t>
            </a:r>
            <a:endParaRPr b="0" i="0" sz="1000" u="none" cap="none" strike="noStrike">
              <a:solidFill>
                <a:schemeClr val="lt1"/>
              </a:solidFill>
              <a:latin typeface="Courier New"/>
              <a:ea typeface="Courier New"/>
              <a:cs typeface="Courier New"/>
              <a:sym typeface="Courier New"/>
            </a:endParaRPr>
          </a:p>
          <a:p>
            <a:pPr indent="0" lvl="0" marL="0" marR="0" rtl="0" algn="l">
              <a:lnSpc>
                <a:spcPct val="100000"/>
              </a:lnSpc>
              <a:spcBef>
                <a:spcPts val="1200"/>
              </a:spcBef>
              <a:spcAft>
                <a:spcPts val="0"/>
              </a:spcAft>
              <a:buClr>
                <a:schemeClr val="dk1"/>
              </a:buClr>
              <a:buSzPts val="1100"/>
              <a:buFont typeface="Arial"/>
              <a:buNone/>
            </a:pPr>
            <a:r>
              <a:rPr b="0" i="0" lang="en-US" sz="1000" u="none" cap="none" strike="noStrike">
                <a:solidFill>
                  <a:schemeClr val="lt1"/>
                </a:solidFill>
                <a:latin typeface="Courier New"/>
                <a:ea typeface="Courier New"/>
                <a:cs typeface="Courier New"/>
                <a:sym typeface="Courier New"/>
              </a:rPr>
              <a:t>library(ggplot2)</a:t>
            </a:r>
            <a:endParaRPr b="0" i="0" sz="1000" u="none" cap="none" strike="noStrike">
              <a:solidFill>
                <a:schemeClr val="lt1"/>
              </a:solidFill>
              <a:latin typeface="Courier New"/>
              <a:ea typeface="Courier New"/>
              <a:cs typeface="Courier New"/>
              <a:sym typeface="Courier New"/>
            </a:endParaRPr>
          </a:p>
          <a:p>
            <a:pPr indent="0" lvl="0" marL="0" marR="0" rtl="0" algn="l">
              <a:lnSpc>
                <a:spcPct val="100000"/>
              </a:lnSpc>
              <a:spcBef>
                <a:spcPts val="1200"/>
              </a:spcBef>
              <a:spcAft>
                <a:spcPts val="0"/>
              </a:spcAft>
              <a:buClr>
                <a:schemeClr val="dk1"/>
              </a:buClr>
              <a:buSzPts val="1100"/>
              <a:buFont typeface="Arial"/>
              <a:buNone/>
            </a:pPr>
            <a:r>
              <a:rPr b="0" i="0" lang="en-US" sz="1000" u="none" cap="none" strike="noStrike">
                <a:solidFill>
                  <a:schemeClr val="lt1"/>
                </a:solidFill>
                <a:latin typeface="Courier New"/>
                <a:ea typeface="Courier New"/>
                <a:cs typeface="Courier New"/>
                <a:sym typeface="Courier New"/>
              </a:rPr>
              <a:t>codon_usage &lt;- read.csv("Wuhan_codon_list.csv")</a:t>
            </a:r>
            <a:endParaRPr b="0" i="0" sz="1000" u="none" cap="none" strike="noStrike">
              <a:solidFill>
                <a:schemeClr val="lt1"/>
              </a:solidFill>
              <a:latin typeface="Courier New"/>
              <a:ea typeface="Courier New"/>
              <a:cs typeface="Courier New"/>
              <a:sym typeface="Courier New"/>
            </a:endParaRPr>
          </a:p>
          <a:p>
            <a:pPr indent="0" lvl="0" marL="0" marR="0" rtl="0" algn="l">
              <a:lnSpc>
                <a:spcPct val="100000"/>
              </a:lnSpc>
              <a:spcBef>
                <a:spcPts val="1200"/>
              </a:spcBef>
              <a:spcAft>
                <a:spcPts val="0"/>
              </a:spcAft>
              <a:buClr>
                <a:schemeClr val="dk1"/>
              </a:buClr>
              <a:buSzPts val="1100"/>
              <a:buFont typeface="Arial"/>
              <a:buNone/>
            </a:pPr>
            <a:r>
              <a:rPr b="0" i="0" lang="en-US" sz="1000" u="none" cap="none" strike="noStrike">
                <a:solidFill>
                  <a:schemeClr val="lt1"/>
                </a:solidFill>
                <a:latin typeface="Courier New"/>
                <a:ea typeface="Courier New"/>
                <a:cs typeface="Courier New"/>
                <a:sym typeface="Courier New"/>
              </a:rPr>
              <a:t>ggplot(codon_usage, aes(x=Codon, y=Frequency, fill = AA)) +</a:t>
            </a:r>
            <a:endParaRPr b="0" i="0" sz="1000" u="none" cap="none" strike="noStrike">
              <a:solidFill>
                <a:schemeClr val="lt1"/>
              </a:solidFill>
              <a:latin typeface="Courier New"/>
              <a:ea typeface="Courier New"/>
              <a:cs typeface="Courier New"/>
              <a:sym typeface="Courier New"/>
            </a:endParaRPr>
          </a:p>
          <a:p>
            <a:pPr indent="0" lvl="0" marL="0" marR="0" rtl="0" algn="l">
              <a:lnSpc>
                <a:spcPct val="100000"/>
              </a:lnSpc>
              <a:spcBef>
                <a:spcPts val="1200"/>
              </a:spcBef>
              <a:spcAft>
                <a:spcPts val="0"/>
              </a:spcAft>
              <a:buClr>
                <a:schemeClr val="dk1"/>
              </a:buClr>
              <a:buSzPts val="1100"/>
              <a:buFont typeface="Arial"/>
              <a:buNone/>
            </a:pPr>
            <a:r>
              <a:rPr b="0" i="0" lang="en-US" sz="1000" u="none" cap="none" strike="noStrike">
                <a:solidFill>
                  <a:schemeClr val="lt1"/>
                </a:solidFill>
                <a:latin typeface="Courier New"/>
                <a:ea typeface="Courier New"/>
                <a:cs typeface="Courier New"/>
                <a:sym typeface="Courier New"/>
              </a:rPr>
              <a:t>facet_wrap(~ AA, scale="free_x") + theme_bw()+</a:t>
            </a:r>
            <a:endParaRPr b="0" i="0" sz="1000" u="none" cap="none" strike="noStrike">
              <a:solidFill>
                <a:schemeClr val="lt1"/>
              </a:solidFill>
              <a:latin typeface="Courier New"/>
              <a:ea typeface="Courier New"/>
              <a:cs typeface="Courier New"/>
              <a:sym typeface="Courier New"/>
            </a:endParaRPr>
          </a:p>
          <a:p>
            <a:pPr indent="0" lvl="0" marL="0" marR="0" rtl="0" algn="l">
              <a:lnSpc>
                <a:spcPct val="100000"/>
              </a:lnSpc>
              <a:spcBef>
                <a:spcPts val="1200"/>
              </a:spcBef>
              <a:spcAft>
                <a:spcPts val="0"/>
              </a:spcAft>
              <a:buClr>
                <a:schemeClr val="dk1"/>
              </a:buClr>
              <a:buSzPts val="1100"/>
              <a:buFont typeface="Arial"/>
              <a:buNone/>
            </a:pPr>
            <a:r>
              <a:rPr b="0" i="0" lang="en-US" sz="1000" u="none" cap="none" strike="noStrike">
                <a:solidFill>
                  <a:schemeClr val="lt1"/>
                </a:solidFill>
                <a:latin typeface="Courier New"/>
                <a:ea typeface="Courier New"/>
                <a:cs typeface="Courier New"/>
                <a:sym typeface="Courier New"/>
              </a:rPr>
              <a:t>geom_bar(stat = "identity")+</a:t>
            </a:r>
            <a:endParaRPr b="0" i="0" sz="1000" u="none" cap="none" strike="noStrike">
              <a:solidFill>
                <a:schemeClr val="lt1"/>
              </a:solidFill>
              <a:latin typeface="Courier New"/>
              <a:ea typeface="Courier New"/>
              <a:cs typeface="Courier New"/>
              <a:sym typeface="Courier New"/>
            </a:endParaRPr>
          </a:p>
          <a:p>
            <a:pPr indent="0" lvl="0" marL="0" marR="0" rtl="0" algn="l">
              <a:lnSpc>
                <a:spcPct val="100000"/>
              </a:lnSpc>
              <a:spcBef>
                <a:spcPts val="1200"/>
              </a:spcBef>
              <a:spcAft>
                <a:spcPts val="0"/>
              </a:spcAft>
              <a:buClr>
                <a:schemeClr val="dk1"/>
              </a:buClr>
              <a:buSzPts val="1100"/>
              <a:buFont typeface="Arial"/>
              <a:buNone/>
            </a:pPr>
            <a:r>
              <a:rPr b="0" i="0" lang="en-US" sz="1000" u="none" cap="none" strike="noStrike">
                <a:solidFill>
                  <a:schemeClr val="lt1"/>
                </a:solidFill>
                <a:latin typeface="Courier New"/>
                <a:ea typeface="Courier New"/>
                <a:cs typeface="Courier New"/>
                <a:sym typeface="Courier New"/>
              </a:rPr>
              <a:t>ylab("Codon Usage Frequency")+xlab("Codon")+</a:t>
            </a:r>
            <a:endParaRPr b="0" i="0" sz="1000" u="none" cap="none" strike="noStrike">
              <a:solidFill>
                <a:schemeClr val="lt1"/>
              </a:solidFill>
              <a:latin typeface="Courier New"/>
              <a:ea typeface="Courier New"/>
              <a:cs typeface="Courier New"/>
              <a:sym typeface="Courier New"/>
            </a:endParaRPr>
          </a:p>
          <a:p>
            <a:pPr indent="0" lvl="0" marL="0" marR="0" rtl="0" algn="l">
              <a:lnSpc>
                <a:spcPct val="100000"/>
              </a:lnSpc>
              <a:spcBef>
                <a:spcPts val="1200"/>
              </a:spcBef>
              <a:spcAft>
                <a:spcPts val="0"/>
              </a:spcAft>
              <a:buClr>
                <a:schemeClr val="dk1"/>
              </a:buClr>
              <a:buSzPts val="1100"/>
              <a:buFont typeface="Arial"/>
              <a:buNone/>
            </a:pPr>
            <a:r>
              <a:rPr b="0" i="0" lang="en-US" sz="1000" u="none" cap="none" strike="noStrike">
                <a:solidFill>
                  <a:schemeClr val="lt1"/>
                </a:solidFill>
                <a:latin typeface="Courier New"/>
                <a:ea typeface="Courier New"/>
                <a:cs typeface="Courier New"/>
                <a:sym typeface="Courier New"/>
              </a:rPr>
              <a:t>labs(title = "Wuhan-Hu-1 Codon Frequency Per Amino Acid")+</a:t>
            </a:r>
            <a:endParaRPr b="0" i="0" sz="1000" u="none" cap="none" strike="noStrike">
              <a:solidFill>
                <a:schemeClr val="lt1"/>
              </a:solidFill>
              <a:latin typeface="Courier New"/>
              <a:ea typeface="Courier New"/>
              <a:cs typeface="Courier New"/>
              <a:sym typeface="Courier New"/>
            </a:endParaRPr>
          </a:p>
          <a:p>
            <a:pPr indent="0" lvl="0" marL="0" marR="0" rtl="0" algn="l">
              <a:lnSpc>
                <a:spcPct val="100000"/>
              </a:lnSpc>
              <a:spcBef>
                <a:spcPts val="1200"/>
              </a:spcBef>
              <a:spcAft>
                <a:spcPts val="0"/>
              </a:spcAft>
              <a:buClr>
                <a:schemeClr val="dk1"/>
              </a:buClr>
              <a:buSzPts val="1100"/>
              <a:buFont typeface="Arial"/>
              <a:buNone/>
            </a:pPr>
            <a:r>
              <a:rPr b="0" i="0" lang="en-US" sz="1000" u="none" cap="none" strike="noStrike">
                <a:solidFill>
                  <a:schemeClr val="lt1"/>
                </a:solidFill>
                <a:latin typeface="Courier New"/>
                <a:ea typeface="Courier New"/>
                <a:cs typeface="Courier New"/>
                <a:sym typeface="Courier New"/>
              </a:rPr>
              <a:t>theme(axis.text.x = element_text(size = 7))+</a:t>
            </a:r>
            <a:endParaRPr b="0" i="0" sz="1000" u="none" cap="none" strike="noStrike">
              <a:solidFill>
                <a:schemeClr val="lt1"/>
              </a:solidFill>
              <a:latin typeface="Courier New"/>
              <a:ea typeface="Courier New"/>
              <a:cs typeface="Courier New"/>
              <a:sym typeface="Courier New"/>
            </a:endParaRPr>
          </a:p>
          <a:p>
            <a:pPr indent="0" lvl="0" marL="0" marR="0" rtl="0" algn="l">
              <a:lnSpc>
                <a:spcPct val="100000"/>
              </a:lnSpc>
              <a:spcBef>
                <a:spcPts val="1200"/>
              </a:spcBef>
              <a:spcAft>
                <a:spcPts val="0"/>
              </a:spcAft>
              <a:buClr>
                <a:schemeClr val="dk1"/>
              </a:buClr>
              <a:buSzPts val="1100"/>
              <a:buFont typeface="Arial"/>
              <a:buNone/>
            </a:pPr>
            <a:r>
              <a:rPr b="0" i="0" lang="en-US" sz="1000" u="none" cap="none" strike="noStrike">
                <a:solidFill>
                  <a:schemeClr val="lt1"/>
                </a:solidFill>
                <a:latin typeface="Courier New"/>
                <a:ea typeface="Courier New"/>
                <a:cs typeface="Courier New"/>
                <a:sym typeface="Courier New"/>
              </a:rPr>
              <a:t>theme(legend.position="none")</a:t>
            </a:r>
            <a:endParaRPr b="0" i="0" sz="1000" u="none" cap="none" strike="noStrike">
              <a:solidFill>
                <a:schemeClr val="lt1"/>
              </a:solidFill>
              <a:latin typeface="Courier New"/>
              <a:ea typeface="Courier New"/>
              <a:cs typeface="Courier New"/>
              <a:sym typeface="Courier New"/>
            </a:endParaRPr>
          </a:p>
          <a:p>
            <a:pPr indent="0" lvl="0" marL="0" marR="0" rtl="0" algn="l">
              <a:lnSpc>
                <a:spcPct val="100000"/>
              </a:lnSpc>
              <a:spcBef>
                <a:spcPts val="100"/>
              </a:spcBef>
              <a:spcAft>
                <a:spcPts val="0"/>
              </a:spcAft>
              <a:buClr>
                <a:srgbClr val="000000"/>
              </a:buClr>
              <a:buSzPts val="1100"/>
              <a:buFont typeface="Arial"/>
              <a:buNone/>
            </a:pPr>
            <a:r>
              <a:t/>
            </a:r>
            <a:endParaRPr b="0" i="0" sz="1000" u="none" cap="none" strike="noStrike">
              <a:solidFill>
                <a:schemeClr val="lt1"/>
              </a:solidFill>
              <a:latin typeface="Calibri"/>
              <a:ea typeface="Calibri"/>
              <a:cs typeface="Calibri"/>
              <a:sym typeface="Calibri"/>
            </a:endParaRPr>
          </a:p>
        </p:txBody>
      </p:sp>
      <p:sp>
        <p:nvSpPr>
          <p:cNvPr id="195" name="Google Shape;195;g115e758c91f_0_18"/>
          <p:cNvSpPr txBox="1"/>
          <p:nvPr/>
        </p:nvSpPr>
        <p:spPr>
          <a:xfrm>
            <a:off x="6508750" y="2108200"/>
            <a:ext cx="5592900" cy="4384200"/>
          </a:xfrm>
          <a:prstGeom prst="rect">
            <a:avLst/>
          </a:prstGeom>
          <a:noFill/>
          <a:ln>
            <a:noFill/>
          </a:ln>
        </p:spPr>
        <p:txBody>
          <a:bodyPr anchorCtr="0" anchor="t" bIns="45700" lIns="91425" spcFirstLastPara="1" rIns="91425" wrap="square" tIns="45700">
            <a:spAutoFit/>
          </a:bodyPr>
          <a:lstStyle/>
          <a:p>
            <a:pPr indent="0" lvl="0" marL="0" marR="0" rtl="0" algn="l">
              <a:lnSpc>
                <a:spcPct val="200000"/>
              </a:lnSpc>
              <a:spcBef>
                <a:spcPts val="1200"/>
              </a:spcBef>
              <a:spcAft>
                <a:spcPts val="0"/>
              </a:spcAft>
              <a:buClr>
                <a:schemeClr val="dk1"/>
              </a:buClr>
              <a:buSzPts val="1100"/>
              <a:buFont typeface="Arial"/>
              <a:buNone/>
            </a:pPr>
            <a:r>
              <a:rPr b="1" i="1" lang="en-US" sz="1200" u="none" cap="none" strike="noStrike">
                <a:solidFill>
                  <a:schemeClr val="lt1"/>
                </a:solidFill>
                <a:latin typeface="Times New Roman"/>
                <a:ea typeface="Times New Roman"/>
                <a:cs typeface="Times New Roman"/>
                <a:sym typeface="Times New Roman"/>
              </a:rPr>
              <a:t>R code for visualization of RSCU values of specific genes and gene fragments for the different SARS-CoV-2 viral strains : </a:t>
            </a:r>
            <a:endParaRPr b="0" i="0" sz="900" u="none" cap="none" strike="noStrike">
              <a:solidFill>
                <a:schemeClr val="lt1"/>
              </a:solidFill>
              <a:latin typeface="Courier New"/>
              <a:ea typeface="Courier New"/>
              <a:cs typeface="Courier New"/>
              <a:sym typeface="Courier New"/>
            </a:endParaRPr>
          </a:p>
          <a:p>
            <a:pPr indent="0" lvl="0" marL="0" marR="0" rtl="0" algn="l">
              <a:lnSpc>
                <a:spcPct val="100000"/>
              </a:lnSpc>
              <a:spcBef>
                <a:spcPts val="1200"/>
              </a:spcBef>
              <a:spcAft>
                <a:spcPts val="0"/>
              </a:spcAft>
              <a:buClr>
                <a:schemeClr val="dk1"/>
              </a:buClr>
              <a:buSzPts val="1100"/>
              <a:buFont typeface="Arial"/>
              <a:buNone/>
            </a:pPr>
            <a:r>
              <a:rPr b="0" i="0" lang="en-US" sz="1000" u="none" cap="none" strike="noStrike">
                <a:solidFill>
                  <a:schemeClr val="lt1"/>
                </a:solidFill>
                <a:latin typeface="Courier New"/>
                <a:ea typeface="Courier New"/>
                <a:cs typeface="Courier New"/>
                <a:sym typeface="Courier New"/>
              </a:rPr>
              <a:t>install.packages("ggplot2")</a:t>
            </a:r>
            <a:endParaRPr b="0" i="0" sz="1000" u="none" cap="none" strike="noStrike">
              <a:solidFill>
                <a:schemeClr val="lt1"/>
              </a:solidFill>
              <a:latin typeface="Courier New"/>
              <a:ea typeface="Courier New"/>
              <a:cs typeface="Courier New"/>
              <a:sym typeface="Courier New"/>
            </a:endParaRPr>
          </a:p>
          <a:p>
            <a:pPr indent="0" lvl="0" marL="0" marR="0" rtl="0" algn="l">
              <a:lnSpc>
                <a:spcPct val="100000"/>
              </a:lnSpc>
              <a:spcBef>
                <a:spcPts val="1200"/>
              </a:spcBef>
              <a:spcAft>
                <a:spcPts val="0"/>
              </a:spcAft>
              <a:buClr>
                <a:schemeClr val="dk1"/>
              </a:buClr>
              <a:buSzPts val="1100"/>
              <a:buFont typeface="Arial"/>
              <a:buNone/>
            </a:pPr>
            <a:r>
              <a:rPr b="0" i="0" lang="en-US" sz="1000" u="none" cap="none" strike="noStrike">
                <a:solidFill>
                  <a:schemeClr val="lt1"/>
                </a:solidFill>
                <a:latin typeface="Courier New"/>
                <a:ea typeface="Courier New"/>
                <a:cs typeface="Courier New"/>
                <a:sym typeface="Courier New"/>
              </a:rPr>
              <a:t>library(ggplot2)</a:t>
            </a:r>
            <a:endParaRPr b="0" i="0" sz="1000" u="none" cap="none" strike="noStrike">
              <a:solidFill>
                <a:schemeClr val="lt1"/>
              </a:solidFill>
              <a:latin typeface="Courier New"/>
              <a:ea typeface="Courier New"/>
              <a:cs typeface="Courier New"/>
              <a:sym typeface="Courier New"/>
            </a:endParaRPr>
          </a:p>
          <a:p>
            <a:pPr indent="0" lvl="0" marL="0" marR="0" rtl="0" algn="l">
              <a:lnSpc>
                <a:spcPct val="100000"/>
              </a:lnSpc>
              <a:spcBef>
                <a:spcPts val="1200"/>
              </a:spcBef>
              <a:spcAft>
                <a:spcPts val="0"/>
              </a:spcAft>
              <a:buClr>
                <a:schemeClr val="dk1"/>
              </a:buClr>
              <a:buSzPts val="1100"/>
              <a:buFont typeface="Arial"/>
              <a:buNone/>
            </a:pPr>
            <a:r>
              <a:rPr b="0" i="0" lang="en-US" sz="1000" u="none" cap="none" strike="noStrike">
                <a:solidFill>
                  <a:schemeClr val="lt1"/>
                </a:solidFill>
                <a:latin typeface="Courier New"/>
                <a:ea typeface="Courier New"/>
                <a:cs typeface="Courier New"/>
                <a:sym typeface="Courier New"/>
              </a:rPr>
              <a:t>install.packages("tidyr")</a:t>
            </a:r>
            <a:endParaRPr b="0" i="0" sz="1000" u="none" cap="none" strike="noStrike">
              <a:solidFill>
                <a:schemeClr val="lt1"/>
              </a:solidFill>
              <a:latin typeface="Courier New"/>
              <a:ea typeface="Courier New"/>
              <a:cs typeface="Courier New"/>
              <a:sym typeface="Courier New"/>
            </a:endParaRPr>
          </a:p>
          <a:p>
            <a:pPr indent="0" lvl="0" marL="0" marR="0" rtl="0" algn="l">
              <a:lnSpc>
                <a:spcPct val="100000"/>
              </a:lnSpc>
              <a:spcBef>
                <a:spcPts val="1200"/>
              </a:spcBef>
              <a:spcAft>
                <a:spcPts val="0"/>
              </a:spcAft>
              <a:buClr>
                <a:schemeClr val="dk1"/>
              </a:buClr>
              <a:buSzPts val="1100"/>
              <a:buFont typeface="Arial"/>
              <a:buNone/>
            </a:pPr>
            <a:r>
              <a:rPr b="0" i="0" lang="en-US" sz="1000" u="none" cap="none" strike="noStrike">
                <a:solidFill>
                  <a:schemeClr val="lt1"/>
                </a:solidFill>
                <a:latin typeface="Courier New"/>
                <a:ea typeface="Courier New"/>
                <a:cs typeface="Courier New"/>
                <a:sym typeface="Courier New"/>
              </a:rPr>
              <a:t>library(tidyr)</a:t>
            </a:r>
            <a:endParaRPr b="0" i="0" sz="1000" u="none" cap="none" strike="noStrike">
              <a:solidFill>
                <a:schemeClr val="lt1"/>
              </a:solidFill>
              <a:latin typeface="Courier New"/>
              <a:ea typeface="Courier New"/>
              <a:cs typeface="Courier New"/>
              <a:sym typeface="Courier New"/>
            </a:endParaRPr>
          </a:p>
          <a:p>
            <a:pPr indent="0" lvl="0" marL="0" marR="0" rtl="0" algn="l">
              <a:lnSpc>
                <a:spcPct val="100000"/>
              </a:lnSpc>
              <a:spcBef>
                <a:spcPts val="1200"/>
              </a:spcBef>
              <a:spcAft>
                <a:spcPts val="0"/>
              </a:spcAft>
              <a:buClr>
                <a:schemeClr val="dk1"/>
              </a:buClr>
              <a:buSzPts val="1100"/>
              <a:buFont typeface="Arial"/>
              <a:buNone/>
            </a:pPr>
            <a:r>
              <a:rPr b="0" i="0" lang="en-US" sz="1000" u="none" cap="none" strike="noStrike">
                <a:solidFill>
                  <a:schemeClr val="lt1"/>
                </a:solidFill>
                <a:latin typeface="Courier New"/>
                <a:ea typeface="Courier New"/>
                <a:cs typeface="Courier New"/>
                <a:sym typeface="Courier New"/>
              </a:rPr>
              <a:t>codon_usage &lt;- read.csv("test1.csv")</a:t>
            </a:r>
            <a:endParaRPr b="0" i="0" sz="1000" u="none" cap="none" strike="noStrike">
              <a:solidFill>
                <a:schemeClr val="lt1"/>
              </a:solidFill>
              <a:latin typeface="Courier New"/>
              <a:ea typeface="Courier New"/>
              <a:cs typeface="Courier New"/>
              <a:sym typeface="Courier New"/>
            </a:endParaRPr>
          </a:p>
          <a:p>
            <a:pPr indent="0" lvl="0" marL="0" marR="0" rtl="0" algn="l">
              <a:lnSpc>
                <a:spcPct val="100000"/>
              </a:lnSpc>
              <a:spcBef>
                <a:spcPts val="1200"/>
              </a:spcBef>
              <a:spcAft>
                <a:spcPts val="0"/>
              </a:spcAft>
              <a:buClr>
                <a:schemeClr val="dk1"/>
              </a:buClr>
              <a:buSzPts val="1100"/>
              <a:buFont typeface="Arial"/>
              <a:buNone/>
            </a:pPr>
            <a:r>
              <a:rPr b="0" i="0" lang="en-US" sz="1000" u="none" cap="none" strike="noStrike">
                <a:solidFill>
                  <a:schemeClr val="lt1"/>
                </a:solidFill>
                <a:latin typeface="Courier New"/>
                <a:ea typeface="Courier New"/>
                <a:cs typeface="Courier New"/>
                <a:sym typeface="Courier New"/>
              </a:rPr>
              <a:t>ggplot(codon_usage, aes(x=Codon, y=RSCU_Values, fill = Measure))+</a:t>
            </a:r>
            <a:endParaRPr b="0" i="0" sz="1000" u="none" cap="none" strike="noStrike">
              <a:solidFill>
                <a:schemeClr val="lt1"/>
              </a:solidFill>
              <a:latin typeface="Courier New"/>
              <a:ea typeface="Courier New"/>
              <a:cs typeface="Courier New"/>
              <a:sym typeface="Courier New"/>
            </a:endParaRPr>
          </a:p>
          <a:p>
            <a:pPr indent="0" lvl="0" marL="0" marR="0" rtl="0" algn="l">
              <a:lnSpc>
                <a:spcPct val="100000"/>
              </a:lnSpc>
              <a:spcBef>
                <a:spcPts val="1200"/>
              </a:spcBef>
              <a:spcAft>
                <a:spcPts val="0"/>
              </a:spcAft>
              <a:buClr>
                <a:schemeClr val="dk1"/>
              </a:buClr>
              <a:buSzPts val="1100"/>
              <a:buFont typeface="Arial"/>
              <a:buNone/>
            </a:pPr>
            <a:r>
              <a:rPr b="0" i="0" lang="en-US" sz="1000" u="none" cap="none" strike="noStrike">
                <a:solidFill>
                  <a:schemeClr val="lt1"/>
                </a:solidFill>
                <a:latin typeface="Courier New"/>
                <a:ea typeface="Courier New"/>
                <a:cs typeface="Courier New"/>
                <a:sym typeface="Courier New"/>
              </a:rPr>
              <a:t>geom_bar(stat='identity')+</a:t>
            </a:r>
            <a:endParaRPr b="0" i="0" sz="1000" u="none" cap="none" strike="noStrike">
              <a:solidFill>
                <a:schemeClr val="lt1"/>
              </a:solidFill>
              <a:latin typeface="Courier New"/>
              <a:ea typeface="Courier New"/>
              <a:cs typeface="Courier New"/>
              <a:sym typeface="Courier New"/>
            </a:endParaRPr>
          </a:p>
          <a:p>
            <a:pPr indent="0" lvl="0" marL="0" marR="0" rtl="0" algn="l">
              <a:lnSpc>
                <a:spcPct val="100000"/>
              </a:lnSpc>
              <a:spcBef>
                <a:spcPts val="1200"/>
              </a:spcBef>
              <a:spcAft>
                <a:spcPts val="0"/>
              </a:spcAft>
              <a:buClr>
                <a:schemeClr val="dk1"/>
              </a:buClr>
              <a:buSzPts val="1100"/>
              <a:buFont typeface="Arial"/>
              <a:buNone/>
            </a:pPr>
            <a:r>
              <a:rPr b="0" i="0" lang="en-US" sz="1000" u="none" cap="none" strike="noStrike">
                <a:solidFill>
                  <a:schemeClr val="lt1"/>
                </a:solidFill>
                <a:latin typeface="Courier New"/>
                <a:ea typeface="Courier New"/>
                <a:cs typeface="Courier New"/>
                <a:sym typeface="Courier New"/>
              </a:rPr>
              <a:t>facet_wrap(~Measure, ncol=1, strip.position = "left")+</a:t>
            </a:r>
            <a:endParaRPr b="0" i="0" sz="1000" u="none" cap="none" strike="noStrike">
              <a:solidFill>
                <a:schemeClr val="lt1"/>
              </a:solidFill>
              <a:latin typeface="Courier New"/>
              <a:ea typeface="Courier New"/>
              <a:cs typeface="Courier New"/>
              <a:sym typeface="Courier New"/>
            </a:endParaRPr>
          </a:p>
          <a:p>
            <a:pPr indent="0" lvl="0" marL="0" marR="0" rtl="0" algn="l">
              <a:lnSpc>
                <a:spcPct val="100000"/>
              </a:lnSpc>
              <a:spcBef>
                <a:spcPts val="1200"/>
              </a:spcBef>
              <a:spcAft>
                <a:spcPts val="0"/>
              </a:spcAft>
              <a:buClr>
                <a:schemeClr val="dk1"/>
              </a:buClr>
              <a:buSzPts val="1100"/>
              <a:buFont typeface="Arial"/>
              <a:buNone/>
            </a:pPr>
            <a:r>
              <a:rPr b="0" i="0" lang="en-US" sz="1000" u="none" cap="none" strike="noStrike">
                <a:solidFill>
                  <a:schemeClr val="lt1"/>
                </a:solidFill>
                <a:latin typeface="Courier New"/>
                <a:ea typeface="Courier New"/>
                <a:cs typeface="Courier New"/>
                <a:sym typeface="Courier New"/>
              </a:rPr>
              <a:t>theme(axis.text.x = element_text(angle = 90, vjust = 0.5, hjust=1))+</a:t>
            </a:r>
            <a:endParaRPr b="0" i="0" sz="1000" u="none" cap="none" strike="noStrike">
              <a:solidFill>
                <a:schemeClr val="lt1"/>
              </a:solidFill>
              <a:latin typeface="Courier New"/>
              <a:ea typeface="Courier New"/>
              <a:cs typeface="Courier New"/>
              <a:sym typeface="Courier New"/>
            </a:endParaRPr>
          </a:p>
          <a:p>
            <a:pPr indent="0" lvl="0" marL="0" marR="0" rtl="0" algn="l">
              <a:lnSpc>
                <a:spcPct val="100000"/>
              </a:lnSpc>
              <a:spcBef>
                <a:spcPts val="1200"/>
              </a:spcBef>
              <a:spcAft>
                <a:spcPts val="0"/>
              </a:spcAft>
              <a:buClr>
                <a:schemeClr val="dk1"/>
              </a:buClr>
              <a:buSzPts val="1100"/>
              <a:buFont typeface="Arial"/>
              <a:buNone/>
            </a:pPr>
            <a:r>
              <a:rPr b="0" i="0" lang="en-US" sz="1000" u="none" cap="none" strike="noStrike">
                <a:solidFill>
                  <a:schemeClr val="lt1"/>
                </a:solidFill>
                <a:latin typeface="Courier New"/>
                <a:ea typeface="Courier New"/>
                <a:cs typeface="Courier New"/>
                <a:sym typeface="Courier New"/>
              </a:rPr>
              <a:t>theme(legend.position="none")+</a:t>
            </a:r>
            <a:endParaRPr b="0" i="0" sz="1000" u="none" cap="none" strike="noStrike">
              <a:solidFill>
                <a:schemeClr val="lt1"/>
              </a:solidFill>
              <a:latin typeface="Courier New"/>
              <a:ea typeface="Courier New"/>
              <a:cs typeface="Courier New"/>
              <a:sym typeface="Courier New"/>
            </a:endParaRPr>
          </a:p>
          <a:p>
            <a:pPr indent="0" lvl="0" marL="0" marR="0" rtl="0" algn="l">
              <a:lnSpc>
                <a:spcPct val="100000"/>
              </a:lnSpc>
              <a:spcBef>
                <a:spcPts val="1200"/>
              </a:spcBef>
              <a:spcAft>
                <a:spcPts val="0"/>
              </a:spcAft>
              <a:buClr>
                <a:schemeClr val="dk1"/>
              </a:buClr>
              <a:buSzPts val="1100"/>
              <a:buFont typeface="Arial"/>
              <a:buNone/>
            </a:pPr>
            <a:r>
              <a:rPr b="0" i="0" lang="en-US" sz="1000" u="none" cap="none" strike="noStrike">
                <a:solidFill>
                  <a:schemeClr val="lt1"/>
                </a:solidFill>
                <a:latin typeface="Courier New"/>
                <a:ea typeface="Courier New"/>
                <a:cs typeface="Courier New"/>
                <a:sym typeface="Courier New"/>
              </a:rPr>
              <a:t>labs(title = "input_graph_title_here")</a:t>
            </a:r>
            <a:endParaRPr b="0" i="0" sz="1200" u="none" cap="none" strike="noStrike">
              <a:solidFill>
                <a:schemeClr val="lt1"/>
              </a:solidFill>
              <a:latin typeface="Arial"/>
              <a:ea typeface="Arial"/>
              <a:cs typeface="Arial"/>
              <a:sym typeface="Arial"/>
            </a:endParaRPr>
          </a:p>
          <a:p>
            <a:pPr indent="0" lvl="0" marL="0" marR="0" rtl="0" algn="l">
              <a:lnSpc>
                <a:spcPct val="100000"/>
              </a:lnSpc>
              <a:spcBef>
                <a:spcPts val="100"/>
              </a:spcBef>
              <a:spcAft>
                <a:spcPts val="0"/>
              </a:spcAft>
              <a:buClr>
                <a:srgbClr val="000000"/>
              </a:buClr>
              <a:buSzPts val="1100"/>
              <a:buFont typeface="Arial"/>
              <a:buNone/>
            </a:pPr>
            <a:r>
              <a:t/>
            </a:r>
            <a:endParaRPr b="0" i="0" sz="1000" u="none" cap="none" strike="noStrike">
              <a:solidFill>
                <a:schemeClr val="lt1"/>
              </a:solidFill>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7"/>
          <p:cNvSpPr txBox="1"/>
          <p:nvPr>
            <p:ph type="title"/>
          </p:nvPr>
        </p:nvSpPr>
        <p:spPr>
          <a:xfrm>
            <a:off x="1218883" y="274637"/>
            <a:ext cx="10360501" cy="1223963"/>
          </a:xfrm>
          <a:prstGeom prst="rect">
            <a:avLst/>
          </a:prstGeom>
          <a:noFill/>
          <a:ln>
            <a:noFill/>
          </a:ln>
        </p:spPr>
        <p:txBody>
          <a:bodyPr anchorCtr="0" anchor="b" bIns="60925" lIns="121875" spcFirstLastPara="1" rIns="121875" wrap="square" tIns="60925">
            <a:normAutofit/>
          </a:bodyPr>
          <a:lstStyle/>
          <a:p>
            <a:pPr indent="0" lvl="0" marL="0" rtl="0" algn="l">
              <a:lnSpc>
                <a:spcPct val="90000"/>
              </a:lnSpc>
              <a:spcBef>
                <a:spcPts val="0"/>
              </a:spcBef>
              <a:spcAft>
                <a:spcPts val="0"/>
              </a:spcAft>
              <a:buClr>
                <a:schemeClr val="lt1"/>
              </a:buClr>
              <a:buSzPts val="3600"/>
              <a:buFont typeface="Calibri"/>
              <a:buNone/>
            </a:pPr>
            <a:r>
              <a:rPr lang="en-US"/>
              <a:t>Codon Distribution created from test data and Wuhan strain</a:t>
            </a:r>
            <a:endParaRPr/>
          </a:p>
        </p:txBody>
      </p:sp>
      <p:graphicFrame>
        <p:nvGraphicFramePr>
          <p:cNvPr descr="Clustered column chart showing the values of 3 series for 4 categories" id="201" name="Google Shape;201;p7"/>
          <p:cNvGraphicFramePr/>
          <p:nvPr/>
        </p:nvGraphicFramePr>
        <p:xfrm>
          <a:off x="1219200" y="1701800"/>
          <a:ext cx="10360025" cy="4462463"/>
        </p:xfrm>
        <a:graphic>
          <a:graphicData uri="http://schemas.openxmlformats.org/drawingml/2006/chart">
            <c:chart r:id="rId3"/>
          </a:graphicData>
        </a:graphic>
      </p:graphicFrame>
      <p:pic>
        <p:nvPicPr>
          <p:cNvPr id="202" name="Google Shape;202;p7"/>
          <p:cNvPicPr preferRelativeResize="0"/>
          <p:nvPr/>
        </p:nvPicPr>
        <p:blipFill rotWithShape="1">
          <a:blip r:embed="rId4">
            <a:alphaModFix/>
          </a:blip>
          <a:srcRect b="0" l="0" r="0" t="0"/>
          <a:stretch/>
        </p:blipFill>
        <p:spPr>
          <a:xfrm>
            <a:off x="1219200" y="1498600"/>
            <a:ext cx="10089100" cy="4692649"/>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8"/>
          <p:cNvSpPr txBox="1"/>
          <p:nvPr>
            <p:ph type="title"/>
          </p:nvPr>
        </p:nvSpPr>
        <p:spPr>
          <a:xfrm>
            <a:off x="1218883" y="274637"/>
            <a:ext cx="10360501" cy="1223963"/>
          </a:xfrm>
          <a:prstGeom prst="rect">
            <a:avLst/>
          </a:prstGeom>
          <a:noFill/>
          <a:ln>
            <a:noFill/>
          </a:ln>
        </p:spPr>
        <p:txBody>
          <a:bodyPr anchorCtr="0" anchor="b" bIns="60925" lIns="121875" spcFirstLastPara="1" rIns="121875" wrap="square" tIns="60925">
            <a:normAutofit/>
          </a:bodyPr>
          <a:lstStyle/>
          <a:p>
            <a:pPr indent="0" lvl="0" marL="0" rtl="0" algn="l">
              <a:lnSpc>
                <a:spcPct val="90000"/>
              </a:lnSpc>
              <a:spcBef>
                <a:spcPts val="0"/>
              </a:spcBef>
              <a:spcAft>
                <a:spcPts val="0"/>
              </a:spcAft>
              <a:buClr>
                <a:schemeClr val="lt1"/>
              </a:buClr>
              <a:buSzPts val="3600"/>
              <a:buFont typeface="Calibri"/>
              <a:buNone/>
            </a:pPr>
            <a:r>
              <a:rPr lang="en-US"/>
              <a:t>Codon Diversity by Strain</a:t>
            </a:r>
            <a:endParaRPr/>
          </a:p>
        </p:txBody>
      </p:sp>
      <p:sp>
        <p:nvSpPr>
          <p:cNvPr id="208" name="Google Shape;208;p8"/>
          <p:cNvSpPr txBox="1"/>
          <p:nvPr>
            <p:ph idx="1" type="body"/>
          </p:nvPr>
        </p:nvSpPr>
        <p:spPr>
          <a:xfrm>
            <a:off x="1218883" y="1706880"/>
            <a:ext cx="5078677" cy="4465320"/>
          </a:xfrm>
          <a:prstGeom prst="rect">
            <a:avLst/>
          </a:prstGeom>
          <a:noFill/>
          <a:ln>
            <a:noFill/>
          </a:ln>
        </p:spPr>
        <p:txBody>
          <a:bodyPr anchorCtr="0" anchor="t" bIns="60925" lIns="121875" spcFirstLastPara="1" rIns="121875" wrap="square" tIns="60925">
            <a:normAutofit/>
          </a:bodyPr>
          <a:lstStyle/>
          <a:p>
            <a:pPr indent="-304747" lvl="0" marL="304747" rtl="0" algn="l">
              <a:lnSpc>
                <a:spcPct val="90000"/>
              </a:lnSpc>
              <a:spcBef>
                <a:spcPts val="0"/>
              </a:spcBef>
              <a:spcAft>
                <a:spcPts val="0"/>
              </a:spcAft>
              <a:buSzPts val="2800"/>
              <a:buChar char="•"/>
            </a:pPr>
            <a:r>
              <a:rPr lang="en-US"/>
              <a:t>Previous analysis will be verified as correct</a:t>
            </a:r>
            <a:endParaRPr/>
          </a:p>
          <a:p>
            <a:pPr indent="-304747" lvl="0" marL="304747" rtl="0" algn="l">
              <a:lnSpc>
                <a:spcPct val="90000"/>
              </a:lnSpc>
              <a:spcBef>
                <a:spcPts val="1600"/>
              </a:spcBef>
              <a:spcAft>
                <a:spcPts val="0"/>
              </a:spcAft>
              <a:buSzPts val="2800"/>
              <a:buChar char="•"/>
            </a:pPr>
            <a:r>
              <a:rPr lang="en-US"/>
              <a:t>More strains will be run with R code to compare frequencies by strain</a:t>
            </a:r>
            <a:endParaRPr/>
          </a:p>
          <a:p>
            <a:pPr indent="-304747" lvl="0" marL="304747" rtl="0" algn="l">
              <a:lnSpc>
                <a:spcPct val="90000"/>
              </a:lnSpc>
              <a:spcBef>
                <a:spcPts val="1600"/>
              </a:spcBef>
              <a:spcAft>
                <a:spcPts val="0"/>
              </a:spcAft>
              <a:buSzPts val="2800"/>
              <a:buChar char="•"/>
            </a:pPr>
            <a:r>
              <a:rPr lang="en-US"/>
              <a:t>Genome will split into regions to identify those with different codon usage</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26"/>
          <p:cNvSpPr txBox="1"/>
          <p:nvPr>
            <p:ph type="title"/>
          </p:nvPr>
        </p:nvSpPr>
        <p:spPr>
          <a:xfrm>
            <a:off x="1218883" y="274637"/>
            <a:ext cx="10360501" cy="1223963"/>
          </a:xfrm>
          <a:prstGeom prst="rect">
            <a:avLst/>
          </a:prstGeom>
          <a:noFill/>
          <a:ln>
            <a:noFill/>
          </a:ln>
        </p:spPr>
        <p:txBody>
          <a:bodyPr anchorCtr="0" anchor="b" bIns="60925" lIns="121875" spcFirstLastPara="1" rIns="121875" wrap="square" tIns="60925">
            <a:normAutofit/>
          </a:bodyPr>
          <a:lstStyle/>
          <a:p>
            <a:pPr indent="0" lvl="0" marL="0" rtl="0" algn="l">
              <a:lnSpc>
                <a:spcPct val="90000"/>
              </a:lnSpc>
              <a:spcBef>
                <a:spcPts val="0"/>
              </a:spcBef>
              <a:spcAft>
                <a:spcPts val="0"/>
              </a:spcAft>
              <a:buClr>
                <a:schemeClr val="lt1"/>
              </a:buClr>
              <a:buSzPts val="3600"/>
              <a:buFont typeface="Calibri"/>
              <a:buNone/>
            </a:pPr>
            <a:r>
              <a:rPr lang="en-US"/>
              <a:t>Other CoVs Considered for Comparison</a:t>
            </a:r>
            <a:endParaRPr/>
          </a:p>
        </p:txBody>
      </p:sp>
      <p:sp>
        <p:nvSpPr>
          <p:cNvPr id="214" name="Google Shape;214;p26"/>
          <p:cNvSpPr txBox="1"/>
          <p:nvPr>
            <p:ph idx="1" type="body"/>
          </p:nvPr>
        </p:nvSpPr>
        <p:spPr>
          <a:xfrm>
            <a:off x="1218883" y="1625600"/>
            <a:ext cx="5082740" cy="533400"/>
          </a:xfrm>
          <a:prstGeom prst="rect">
            <a:avLst/>
          </a:prstGeom>
          <a:noFill/>
          <a:ln>
            <a:noFill/>
          </a:ln>
        </p:spPr>
        <p:txBody>
          <a:bodyPr anchorCtr="0" anchor="b" bIns="60925" lIns="121875" spcFirstLastPara="1" rIns="121875" wrap="square" tIns="60925">
            <a:normAutofit/>
          </a:bodyPr>
          <a:lstStyle/>
          <a:p>
            <a:pPr indent="-228600" lvl="0" marL="457200" rtl="0" algn="l">
              <a:lnSpc>
                <a:spcPct val="90000"/>
              </a:lnSpc>
              <a:spcBef>
                <a:spcPts val="0"/>
              </a:spcBef>
              <a:spcAft>
                <a:spcPts val="0"/>
              </a:spcAft>
              <a:buSzPts val="2800"/>
              <a:buNone/>
            </a:pPr>
            <a:r>
              <a:rPr lang="en-US"/>
              <a:t>Non-Human Pathogenic</a:t>
            </a:r>
            <a:endParaRPr/>
          </a:p>
        </p:txBody>
      </p:sp>
      <p:sp>
        <p:nvSpPr>
          <p:cNvPr id="215" name="Google Shape;215;p26"/>
          <p:cNvSpPr txBox="1"/>
          <p:nvPr>
            <p:ph idx="2" type="body"/>
          </p:nvPr>
        </p:nvSpPr>
        <p:spPr>
          <a:xfrm>
            <a:off x="1218883" y="2159000"/>
            <a:ext cx="5078677" cy="4333240"/>
          </a:xfrm>
          <a:prstGeom prst="rect">
            <a:avLst/>
          </a:prstGeom>
          <a:noFill/>
          <a:ln>
            <a:noFill/>
          </a:ln>
        </p:spPr>
        <p:txBody>
          <a:bodyPr anchorCtr="0" anchor="t" bIns="60925" lIns="121875" spcFirstLastPara="1" rIns="121875" wrap="square" tIns="60925">
            <a:noAutofit/>
          </a:bodyPr>
          <a:lstStyle/>
          <a:p>
            <a:pPr indent="-406400" lvl="0" marL="457200" rtl="0" algn="l">
              <a:lnSpc>
                <a:spcPct val="90000"/>
              </a:lnSpc>
              <a:spcBef>
                <a:spcPts val="1600"/>
              </a:spcBef>
              <a:spcAft>
                <a:spcPts val="0"/>
              </a:spcAft>
              <a:buSzPts val="2800"/>
              <a:buChar char="•"/>
            </a:pPr>
            <a:r>
              <a:rPr lang="en-US" sz="1400"/>
              <a:t>RaTG13</a:t>
            </a:r>
            <a:endParaRPr/>
          </a:p>
          <a:p>
            <a:pPr indent="-350519" lvl="1" marL="914400" rtl="0" algn="l">
              <a:lnSpc>
                <a:spcPct val="90000"/>
              </a:lnSpc>
              <a:spcBef>
                <a:spcPts val="800"/>
              </a:spcBef>
              <a:spcAft>
                <a:spcPts val="0"/>
              </a:spcAft>
              <a:buSzPts val="1920"/>
              <a:buChar char="•"/>
            </a:pPr>
            <a:r>
              <a:rPr lang="en-US" sz="1200"/>
              <a:t>Host: Horseshoe bat Rhinolophus affinis</a:t>
            </a:r>
            <a:endParaRPr sz="1200"/>
          </a:p>
          <a:p>
            <a:pPr indent="-350519" lvl="1" marL="914400" rtl="0" algn="l">
              <a:lnSpc>
                <a:spcPct val="90000"/>
              </a:lnSpc>
              <a:spcBef>
                <a:spcPts val="800"/>
              </a:spcBef>
              <a:spcAft>
                <a:spcPts val="0"/>
              </a:spcAft>
              <a:buSzPts val="1920"/>
              <a:buChar char="•"/>
            </a:pPr>
            <a:r>
              <a:rPr lang="en-US" sz="1200"/>
              <a:t>Identified in Yunnan Province, China in 2013</a:t>
            </a:r>
            <a:endParaRPr/>
          </a:p>
          <a:p>
            <a:pPr indent="-350519" lvl="1" marL="914400" rtl="0" algn="l">
              <a:lnSpc>
                <a:spcPct val="90000"/>
              </a:lnSpc>
              <a:spcBef>
                <a:spcPts val="800"/>
              </a:spcBef>
              <a:spcAft>
                <a:spcPts val="0"/>
              </a:spcAft>
              <a:buSzPts val="1920"/>
              <a:buChar char="•"/>
            </a:pPr>
            <a:r>
              <a:rPr lang="en-US" sz="1200"/>
              <a:t>High sequence similarity to Wuhan-Hu-1 strain of SARS-CoV-2 (96.2%)</a:t>
            </a:r>
            <a:endParaRPr/>
          </a:p>
          <a:p>
            <a:pPr indent="-350519" lvl="1" marL="914400" rtl="0" algn="l">
              <a:lnSpc>
                <a:spcPct val="90000"/>
              </a:lnSpc>
              <a:spcBef>
                <a:spcPts val="800"/>
              </a:spcBef>
              <a:spcAft>
                <a:spcPts val="0"/>
              </a:spcAft>
              <a:buSzPts val="1920"/>
              <a:buChar char="•"/>
            </a:pPr>
            <a:r>
              <a:rPr lang="en-US" sz="1200"/>
              <a:t>Estimated divergence from SARS-CoV-2 ~30 years ago</a:t>
            </a:r>
            <a:endParaRPr/>
          </a:p>
          <a:p>
            <a:pPr indent="-350519" lvl="1" marL="914400" rtl="0" algn="l">
              <a:lnSpc>
                <a:spcPct val="90000"/>
              </a:lnSpc>
              <a:spcBef>
                <a:spcPts val="800"/>
              </a:spcBef>
              <a:spcAft>
                <a:spcPts val="0"/>
              </a:spcAft>
              <a:buSzPts val="1920"/>
              <a:buChar char="•"/>
            </a:pPr>
            <a:r>
              <a:rPr lang="en-US" sz="1200"/>
              <a:t>Li, Lai, Gao &amp; Shi (2021)</a:t>
            </a:r>
            <a:endParaRPr/>
          </a:p>
          <a:p>
            <a:pPr indent="-406400" lvl="0" marL="457200" rtl="0" algn="l">
              <a:lnSpc>
                <a:spcPct val="90000"/>
              </a:lnSpc>
              <a:spcBef>
                <a:spcPts val="1600"/>
              </a:spcBef>
              <a:spcAft>
                <a:spcPts val="0"/>
              </a:spcAft>
              <a:buSzPts val="2800"/>
              <a:buChar char="•"/>
            </a:pPr>
            <a:r>
              <a:rPr lang="en-US" sz="1400"/>
              <a:t>BANAL-52, -103, or -236 strains</a:t>
            </a:r>
            <a:endParaRPr/>
          </a:p>
          <a:p>
            <a:pPr indent="-350519" lvl="1" marL="914400" rtl="0" algn="l">
              <a:lnSpc>
                <a:spcPct val="90000"/>
              </a:lnSpc>
              <a:spcBef>
                <a:spcPts val="800"/>
              </a:spcBef>
              <a:spcAft>
                <a:spcPts val="0"/>
              </a:spcAft>
              <a:buSzPts val="1920"/>
              <a:buChar char="•"/>
            </a:pPr>
            <a:r>
              <a:rPr lang="en-US" sz="1200"/>
              <a:t>Host: bats R. malayanus, R. pusillus, R. marshalli</a:t>
            </a:r>
            <a:endParaRPr sz="1200"/>
          </a:p>
          <a:p>
            <a:pPr indent="-350519" lvl="1" marL="914400" rtl="0" algn="l">
              <a:lnSpc>
                <a:spcPct val="90000"/>
              </a:lnSpc>
              <a:spcBef>
                <a:spcPts val="800"/>
              </a:spcBef>
              <a:spcAft>
                <a:spcPts val="0"/>
              </a:spcAft>
              <a:buSzPts val="1920"/>
              <a:buChar char="•"/>
            </a:pPr>
            <a:r>
              <a:rPr lang="en-US" sz="1200"/>
              <a:t>Identified in Laos 2021</a:t>
            </a:r>
            <a:endParaRPr/>
          </a:p>
          <a:p>
            <a:pPr indent="-350519" lvl="1" marL="914400" rtl="0" algn="l">
              <a:lnSpc>
                <a:spcPct val="90000"/>
              </a:lnSpc>
              <a:spcBef>
                <a:spcPts val="800"/>
              </a:spcBef>
              <a:spcAft>
                <a:spcPts val="0"/>
              </a:spcAft>
              <a:buSzPts val="1920"/>
              <a:buChar char="•"/>
            </a:pPr>
            <a:r>
              <a:rPr lang="en-US" sz="1200"/>
              <a:t>All 3 have regions with higher similarity to SARS-CoV-2 than RaTG13</a:t>
            </a:r>
            <a:endParaRPr/>
          </a:p>
          <a:p>
            <a:pPr indent="-350519" lvl="1" marL="914400" rtl="0" algn="l">
              <a:lnSpc>
                <a:spcPct val="90000"/>
              </a:lnSpc>
              <a:spcBef>
                <a:spcPts val="800"/>
              </a:spcBef>
              <a:spcAft>
                <a:spcPts val="0"/>
              </a:spcAft>
              <a:buSzPts val="1920"/>
              <a:buChar char="•"/>
            </a:pPr>
            <a:r>
              <a:rPr lang="en-US" sz="1200"/>
              <a:t>BANAL-52 has higher overall similarity (96.8%). Currently most closely related CoV identified.</a:t>
            </a:r>
            <a:endParaRPr/>
          </a:p>
          <a:p>
            <a:pPr indent="-350519" lvl="1" marL="914400" rtl="0" algn="l">
              <a:lnSpc>
                <a:spcPct val="90000"/>
              </a:lnSpc>
              <a:spcBef>
                <a:spcPts val="800"/>
              </a:spcBef>
              <a:spcAft>
                <a:spcPts val="0"/>
              </a:spcAft>
              <a:buSzPts val="1920"/>
              <a:buChar char="•"/>
            </a:pPr>
            <a:r>
              <a:rPr lang="en-US" sz="1200"/>
              <a:t>Mallapaty (2021)</a:t>
            </a:r>
            <a:endParaRPr/>
          </a:p>
          <a:p>
            <a:pPr indent="0" lvl="0" marL="50800" rtl="0" algn="l">
              <a:lnSpc>
                <a:spcPct val="90000"/>
              </a:lnSpc>
              <a:spcBef>
                <a:spcPts val="1600"/>
              </a:spcBef>
              <a:spcAft>
                <a:spcPts val="0"/>
              </a:spcAft>
              <a:buSzPts val="2800"/>
              <a:buNone/>
            </a:pPr>
            <a:r>
              <a:t/>
            </a:r>
            <a:endParaRPr sz="3600"/>
          </a:p>
        </p:txBody>
      </p:sp>
      <p:sp>
        <p:nvSpPr>
          <p:cNvPr id="216" name="Google Shape;216;p26"/>
          <p:cNvSpPr txBox="1"/>
          <p:nvPr>
            <p:ph idx="3" type="body"/>
          </p:nvPr>
        </p:nvSpPr>
        <p:spPr>
          <a:xfrm>
            <a:off x="6496644" y="1625600"/>
            <a:ext cx="5082740" cy="533400"/>
          </a:xfrm>
          <a:prstGeom prst="rect">
            <a:avLst/>
          </a:prstGeom>
          <a:noFill/>
          <a:ln>
            <a:noFill/>
          </a:ln>
        </p:spPr>
        <p:txBody>
          <a:bodyPr anchorCtr="0" anchor="b" bIns="60925" lIns="121875" spcFirstLastPara="1" rIns="121875" wrap="square" tIns="60925">
            <a:normAutofit/>
          </a:bodyPr>
          <a:lstStyle/>
          <a:p>
            <a:pPr indent="-228600" lvl="0" marL="457200" rtl="0" algn="l">
              <a:lnSpc>
                <a:spcPct val="90000"/>
              </a:lnSpc>
              <a:spcBef>
                <a:spcPts val="0"/>
              </a:spcBef>
              <a:spcAft>
                <a:spcPts val="0"/>
              </a:spcAft>
              <a:buSzPts val="2800"/>
              <a:buNone/>
            </a:pPr>
            <a:r>
              <a:rPr lang="en-US"/>
              <a:t>Human Pathogenic</a:t>
            </a:r>
            <a:endParaRPr/>
          </a:p>
        </p:txBody>
      </p:sp>
      <p:sp>
        <p:nvSpPr>
          <p:cNvPr id="217" name="Google Shape;217;p26"/>
          <p:cNvSpPr txBox="1"/>
          <p:nvPr>
            <p:ph idx="4" type="body"/>
          </p:nvPr>
        </p:nvSpPr>
        <p:spPr>
          <a:xfrm>
            <a:off x="6500707" y="2159000"/>
            <a:ext cx="5078677" cy="4013200"/>
          </a:xfrm>
          <a:prstGeom prst="rect">
            <a:avLst/>
          </a:prstGeom>
          <a:noFill/>
          <a:ln>
            <a:noFill/>
          </a:ln>
        </p:spPr>
        <p:txBody>
          <a:bodyPr anchorCtr="0" anchor="t" bIns="60925" lIns="121875" spcFirstLastPara="1" rIns="121875" wrap="square" tIns="60925">
            <a:noAutofit/>
          </a:bodyPr>
          <a:lstStyle/>
          <a:p>
            <a:pPr indent="-406400" lvl="0" marL="457200" rtl="0" algn="l">
              <a:lnSpc>
                <a:spcPct val="90000"/>
              </a:lnSpc>
              <a:spcBef>
                <a:spcPts val="1600"/>
              </a:spcBef>
              <a:spcAft>
                <a:spcPts val="0"/>
              </a:spcAft>
              <a:buSzPts val="2800"/>
              <a:buChar char="•"/>
            </a:pPr>
            <a:r>
              <a:rPr lang="en-US" sz="1600">
                <a:latin typeface="Calibri"/>
                <a:ea typeface="Calibri"/>
                <a:cs typeface="Calibri"/>
                <a:sym typeface="Calibri"/>
              </a:rPr>
              <a:t>SARS-CoV</a:t>
            </a:r>
            <a:endParaRPr sz="1600">
              <a:latin typeface="Calibri"/>
              <a:ea typeface="Calibri"/>
              <a:cs typeface="Calibri"/>
              <a:sym typeface="Calibri"/>
            </a:endParaRPr>
          </a:p>
          <a:p>
            <a:pPr indent="-350519" lvl="1" marL="914400" rtl="0" algn="l">
              <a:lnSpc>
                <a:spcPct val="90000"/>
              </a:lnSpc>
              <a:spcBef>
                <a:spcPts val="800"/>
              </a:spcBef>
              <a:spcAft>
                <a:spcPts val="0"/>
              </a:spcAft>
              <a:buSzPts val="1920"/>
              <a:buChar char="•"/>
            </a:pPr>
            <a:r>
              <a:rPr lang="en-US" sz="1400">
                <a:latin typeface="Calibri"/>
                <a:ea typeface="Calibri"/>
                <a:cs typeface="Calibri"/>
                <a:sym typeface="Calibri"/>
              </a:rPr>
              <a:t>Most closely related human pathogenic CoV to SARS-CoV-2</a:t>
            </a:r>
            <a:endParaRPr/>
          </a:p>
          <a:p>
            <a:pPr indent="-350519" lvl="1" marL="914400" rtl="0" algn="l">
              <a:lnSpc>
                <a:spcPct val="90000"/>
              </a:lnSpc>
              <a:spcBef>
                <a:spcPts val="800"/>
              </a:spcBef>
              <a:spcAft>
                <a:spcPts val="0"/>
              </a:spcAft>
              <a:buSzPts val="1920"/>
              <a:buChar char="•"/>
            </a:pPr>
            <a:r>
              <a:rPr lang="en-US" sz="1400">
                <a:latin typeface="Calibri"/>
                <a:ea typeface="Calibri"/>
                <a:cs typeface="Calibri"/>
                <a:sym typeface="Calibri"/>
              </a:rPr>
              <a:t>Also likely emerged from bat CoVs</a:t>
            </a:r>
            <a:endParaRPr sz="1400">
              <a:latin typeface="Calibri"/>
              <a:ea typeface="Calibri"/>
              <a:cs typeface="Calibri"/>
              <a:sym typeface="Calibri"/>
            </a:endParaRPr>
          </a:p>
          <a:p>
            <a:pPr indent="-350519" lvl="1" marL="914400" rtl="0" algn="l">
              <a:lnSpc>
                <a:spcPct val="90000"/>
              </a:lnSpc>
              <a:spcBef>
                <a:spcPts val="800"/>
              </a:spcBef>
              <a:spcAft>
                <a:spcPts val="0"/>
              </a:spcAft>
              <a:buSzPts val="1920"/>
              <a:buChar char="•"/>
            </a:pPr>
            <a:r>
              <a:rPr lang="en-US" sz="1400">
                <a:latin typeface="Calibri"/>
                <a:ea typeface="Calibri"/>
                <a:cs typeface="Calibri"/>
                <a:sym typeface="Calibri"/>
              </a:rPr>
              <a:t>Petrosillo, Viceconte, Ergonul, &amp; Peterson (2020)</a:t>
            </a:r>
            <a:endParaRPr/>
          </a:p>
          <a:p>
            <a:pPr indent="-406400" lvl="0" marL="457200" rtl="0" algn="l">
              <a:lnSpc>
                <a:spcPct val="90000"/>
              </a:lnSpc>
              <a:spcBef>
                <a:spcPts val="1600"/>
              </a:spcBef>
              <a:spcAft>
                <a:spcPts val="0"/>
              </a:spcAft>
              <a:buSzPts val="2800"/>
              <a:buChar char="•"/>
            </a:pPr>
            <a:r>
              <a:rPr lang="en-US" sz="1600">
                <a:latin typeface="Calibri"/>
                <a:ea typeface="Calibri"/>
                <a:cs typeface="Calibri"/>
                <a:sym typeface="Calibri"/>
              </a:rPr>
              <a:t>HCoV OC43</a:t>
            </a:r>
            <a:endParaRPr/>
          </a:p>
          <a:p>
            <a:pPr indent="-350519" lvl="1" marL="914400" rtl="0" algn="l">
              <a:lnSpc>
                <a:spcPct val="90000"/>
              </a:lnSpc>
              <a:spcBef>
                <a:spcPts val="800"/>
              </a:spcBef>
              <a:spcAft>
                <a:spcPts val="0"/>
              </a:spcAft>
              <a:buSzPts val="1920"/>
              <a:buChar char="•"/>
            </a:pPr>
            <a:r>
              <a:rPr lang="en-US" sz="1400">
                <a:latin typeface="Calibri"/>
                <a:ea typeface="Calibri"/>
                <a:cs typeface="Calibri"/>
                <a:sym typeface="Calibri"/>
              </a:rPr>
              <a:t>Same genus as SARS-CoV &amp; SARS-CoV-2</a:t>
            </a:r>
            <a:endParaRPr/>
          </a:p>
          <a:p>
            <a:pPr indent="-350519" lvl="1" marL="914400" rtl="0" algn="l">
              <a:lnSpc>
                <a:spcPct val="90000"/>
              </a:lnSpc>
              <a:spcBef>
                <a:spcPts val="800"/>
              </a:spcBef>
              <a:spcAft>
                <a:spcPts val="0"/>
              </a:spcAft>
              <a:buSzPts val="1920"/>
              <a:buChar char="•"/>
            </a:pPr>
            <a:r>
              <a:rPr lang="en-US" sz="1400">
                <a:latin typeface="Calibri"/>
                <a:ea typeface="Calibri"/>
                <a:cs typeface="Calibri"/>
                <a:sym typeface="Calibri"/>
              </a:rPr>
              <a:t>Responsible for most human CoV infections pre-pandemic (common cold)</a:t>
            </a:r>
            <a:endParaRPr/>
          </a:p>
          <a:p>
            <a:pPr indent="-330200" lvl="2" marL="1371600" rtl="0" algn="l">
              <a:lnSpc>
                <a:spcPct val="90000"/>
              </a:lnSpc>
              <a:spcBef>
                <a:spcPts val="800"/>
              </a:spcBef>
              <a:spcAft>
                <a:spcPts val="0"/>
              </a:spcAft>
              <a:buSzPts val="1600"/>
              <a:buChar char="•"/>
            </a:pPr>
            <a:r>
              <a:rPr lang="en-US" sz="1000">
                <a:latin typeface="Calibri"/>
                <a:ea typeface="Calibri"/>
                <a:cs typeface="Calibri"/>
                <a:sym typeface="Calibri"/>
              </a:rPr>
              <a:t>Lau et al. (2011)</a:t>
            </a:r>
            <a:endParaRPr/>
          </a:p>
          <a:p>
            <a:pPr indent="-350519" lvl="1" marL="914400" rtl="0" algn="l">
              <a:lnSpc>
                <a:spcPct val="90000"/>
              </a:lnSpc>
              <a:spcBef>
                <a:spcPts val="800"/>
              </a:spcBef>
              <a:spcAft>
                <a:spcPts val="0"/>
              </a:spcAft>
              <a:buSzPts val="1920"/>
              <a:buChar char="•"/>
            </a:pPr>
            <a:r>
              <a:rPr lang="en-US" sz="1400">
                <a:latin typeface="Calibri"/>
                <a:ea typeface="Calibri"/>
                <a:cs typeface="Calibri"/>
                <a:sym typeface="Calibri"/>
              </a:rPr>
              <a:t>Has been suggested as possible cause of 1889-1890 pandemic</a:t>
            </a:r>
            <a:endParaRPr/>
          </a:p>
          <a:p>
            <a:pPr indent="-330200" lvl="2" marL="1371600" rtl="0" algn="l">
              <a:lnSpc>
                <a:spcPct val="90000"/>
              </a:lnSpc>
              <a:spcBef>
                <a:spcPts val="800"/>
              </a:spcBef>
              <a:spcAft>
                <a:spcPts val="0"/>
              </a:spcAft>
              <a:buSzPts val="1600"/>
              <a:buChar char="•"/>
            </a:pPr>
            <a:r>
              <a:rPr lang="en-US" sz="1000">
                <a:latin typeface="Calibri"/>
                <a:ea typeface="Calibri"/>
                <a:cs typeface="Calibri"/>
                <a:sym typeface="Calibri"/>
              </a:rPr>
              <a:t>Brussow &amp; Brussow (2021).</a:t>
            </a:r>
            <a:endParaRPr/>
          </a:p>
          <a:p>
            <a:pPr indent="-228598" lvl="1" marL="914400" rtl="0" algn="l">
              <a:lnSpc>
                <a:spcPct val="90000"/>
              </a:lnSpc>
              <a:spcBef>
                <a:spcPts val="800"/>
              </a:spcBef>
              <a:spcAft>
                <a:spcPts val="0"/>
              </a:spcAft>
              <a:buSzPts val="1920"/>
              <a:buNone/>
            </a:pPr>
            <a:r>
              <a:t/>
            </a:r>
            <a:endParaRPr sz="1400">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28"/>
          <p:cNvSpPr txBox="1"/>
          <p:nvPr>
            <p:ph type="title"/>
          </p:nvPr>
        </p:nvSpPr>
        <p:spPr>
          <a:xfrm>
            <a:off x="1218883" y="274637"/>
            <a:ext cx="10360501" cy="1223963"/>
          </a:xfrm>
          <a:prstGeom prst="rect">
            <a:avLst/>
          </a:prstGeom>
          <a:noFill/>
          <a:ln>
            <a:noFill/>
          </a:ln>
        </p:spPr>
        <p:txBody>
          <a:bodyPr anchorCtr="0" anchor="b" bIns="60925" lIns="121875" spcFirstLastPara="1" rIns="121875" wrap="square" tIns="60925">
            <a:normAutofit/>
          </a:bodyPr>
          <a:lstStyle/>
          <a:p>
            <a:pPr indent="0" lvl="0" marL="0" rtl="0" algn="l">
              <a:lnSpc>
                <a:spcPct val="90000"/>
              </a:lnSpc>
              <a:spcBef>
                <a:spcPts val="0"/>
              </a:spcBef>
              <a:spcAft>
                <a:spcPts val="0"/>
              </a:spcAft>
              <a:buClr>
                <a:schemeClr val="lt1"/>
              </a:buClr>
              <a:buSzPts val="1800"/>
              <a:buNone/>
            </a:pPr>
            <a:r>
              <a:rPr lang="en-US"/>
              <a:t>Results </a:t>
            </a:r>
            <a:endParaRPr/>
          </a:p>
        </p:txBody>
      </p:sp>
      <p:sp>
        <p:nvSpPr>
          <p:cNvPr id="223" name="Google Shape;223;p28"/>
          <p:cNvSpPr txBox="1"/>
          <p:nvPr>
            <p:ph idx="1" type="body"/>
          </p:nvPr>
        </p:nvSpPr>
        <p:spPr>
          <a:xfrm>
            <a:off x="1218883" y="1701797"/>
            <a:ext cx="10360501" cy="4462272"/>
          </a:xfrm>
          <a:prstGeom prst="rect">
            <a:avLst/>
          </a:prstGeom>
          <a:noFill/>
          <a:ln>
            <a:noFill/>
          </a:ln>
        </p:spPr>
        <p:txBody>
          <a:bodyPr anchorCtr="0" anchor="t" bIns="60925" lIns="121875" spcFirstLastPara="1" rIns="121875" wrap="square" tIns="60925">
            <a:normAutofit fontScale="70000" lnSpcReduction="10000"/>
          </a:bodyPr>
          <a:lstStyle/>
          <a:p>
            <a:pPr indent="-322729" lvl="0" marL="457200" rtl="0" algn="l">
              <a:lnSpc>
                <a:spcPct val="90000"/>
              </a:lnSpc>
              <a:spcBef>
                <a:spcPts val="1600"/>
              </a:spcBef>
              <a:spcAft>
                <a:spcPts val="0"/>
              </a:spcAft>
              <a:buSzPct val="75630"/>
              <a:buChar char="•"/>
            </a:pPr>
            <a:r>
              <a:rPr lang="en-US"/>
              <a:t>A more substantial mutational pressure is seen in ORF1a than in ORF1b</a:t>
            </a:r>
            <a:endParaRPr/>
          </a:p>
          <a:p>
            <a:pPr indent="-322729" lvl="0" marL="457200" rtl="0" algn="l">
              <a:lnSpc>
                <a:spcPct val="90000"/>
              </a:lnSpc>
              <a:spcBef>
                <a:spcPts val="1600"/>
              </a:spcBef>
              <a:spcAft>
                <a:spcPts val="0"/>
              </a:spcAft>
              <a:buSzPct val="75630"/>
              <a:buChar char="•"/>
            </a:pPr>
            <a:r>
              <a:rPr lang="en-US"/>
              <a:t>Another trend of note is G and C-ended codons should be significantly lower than A and U-ended codons of trends to observe</a:t>
            </a:r>
            <a:endParaRPr/>
          </a:p>
          <a:p>
            <a:pPr indent="-322729" lvl="0" marL="457200" rtl="0" algn="l">
              <a:lnSpc>
                <a:spcPct val="90000"/>
              </a:lnSpc>
              <a:spcBef>
                <a:spcPts val="1600"/>
              </a:spcBef>
              <a:spcAft>
                <a:spcPts val="0"/>
              </a:spcAft>
              <a:buSzPct val="75630"/>
              <a:buChar char="•"/>
            </a:pPr>
            <a:r>
              <a:rPr lang="en-US"/>
              <a:t>In the Wuhan-1 reference (SARS-CoV-2) the predominant pattern of  A- and T rich codons are seen in the optical codon frequencies. </a:t>
            </a:r>
            <a:endParaRPr/>
          </a:p>
          <a:p>
            <a:pPr indent="-322729" lvl="0" marL="457200" rtl="0" algn="l">
              <a:lnSpc>
                <a:spcPct val="90000"/>
              </a:lnSpc>
              <a:spcBef>
                <a:spcPts val="1600"/>
              </a:spcBef>
              <a:spcAft>
                <a:spcPts val="0"/>
              </a:spcAft>
              <a:buSzPct val="75630"/>
              <a:buChar char="•"/>
            </a:pPr>
            <a:r>
              <a:rPr lang="en-US"/>
              <a:t>G and C-ended codons are less as expected.  Most of the GC ended codons values were not optimal and will have a negative impact on codon usage bias. (RSCU values &lt;1 are not optimal).</a:t>
            </a:r>
            <a:endParaRPr/>
          </a:p>
          <a:p>
            <a:pPr indent="-322729" lvl="0" marL="457200" rtl="0" algn="l">
              <a:lnSpc>
                <a:spcPct val="90000"/>
              </a:lnSpc>
              <a:spcBef>
                <a:spcPts val="1600"/>
              </a:spcBef>
              <a:spcAft>
                <a:spcPts val="0"/>
              </a:spcAft>
              <a:buSzPct val="75630"/>
              <a:buChar char="•"/>
            </a:pPr>
            <a:r>
              <a:rPr lang="en-US"/>
              <a:t> HCov-OC-43 is the outlier strain that has the most abundant/over-expressed codons compared to Wuhan-1, ratg13, and Banal-20-52.</a:t>
            </a:r>
            <a:endParaRPr/>
          </a:p>
          <a:p>
            <a:pPr indent="-322729" lvl="0" marL="457200" rtl="0" algn="l">
              <a:lnSpc>
                <a:spcPct val="90000"/>
              </a:lnSpc>
              <a:spcBef>
                <a:spcPts val="1600"/>
              </a:spcBef>
              <a:spcAft>
                <a:spcPts val="0"/>
              </a:spcAft>
              <a:buSzPct val="75630"/>
              <a:buChar char="•"/>
            </a:pPr>
            <a:r>
              <a:rPr lang="en-US"/>
              <a:t> A- and T-ending codons are predominant in the HCov-OC-43 strain with higher frequencies from the overexpressed codons observed.</a:t>
            </a:r>
            <a:endParaRPr/>
          </a:p>
          <a:p>
            <a:pPr indent="-308610" lvl="0" marL="457200" rtl="0" algn="l">
              <a:lnSpc>
                <a:spcPct val="200000"/>
              </a:lnSpc>
              <a:spcBef>
                <a:spcPts val="0"/>
              </a:spcBef>
              <a:spcAft>
                <a:spcPts val="0"/>
              </a:spcAft>
              <a:buSzPct val="65492"/>
              <a:buChar char="•"/>
            </a:pPr>
            <a:r>
              <a:rPr lang="en-US" sz="2748"/>
              <a:t>Very little difference was observed between Wuhan-Hu-1 and other strains of SARS-CoV-2</a:t>
            </a:r>
            <a:endParaRPr sz="4348"/>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29"/>
          <p:cNvSpPr txBox="1"/>
          <p:nvPr>
            <p:ph type="title"/>
          </p:nvPr>
        </p:nvSpPr>
        <p:spPr>
          <a:xfrm>
            <a:off x="1218883" y="274637"/>
            <a:ext cx="10360501" cy="1223963"/>
          </a:xfrm>
          <a:prstGeom prst="rect">
            <a:avLst/>
          </a:prstGeom>
          <a:noFill/>
          <a:ln>
            <a:noFill/>
          </a:ln>
        </p:spPr>
        <p:txBody>
          <a:bodyPr anchorCtr="0" anchor="b" bIns="60925" lIns="121875" spcFirstLastPara="1" rIns="121875" wrap="square" tIns="60925">
            <a:normAutofit/>
          </a:bodyPr>
          <a:lstStyle/>
          <a:p>
            <a:pPr indent="0" lvl="0" marL="0" rtl="0" algn="l">
              <a:lnSpc>
                <a:spcPct val="90000"/>
              </a:lnSpc>
              <a:spcBef>
                <a:spcPts val="0"/>
              </a:spcBef>
              <a:spcAft>
                <a:spcPts val="0"/>
              </a:spcAft>
              <a:buClr>
                <a:schemeClr val="lt1"/>
              </a:buClr>
              <a:buSzPts val="1800"/>
              <a:buNone/>
            </a:pPr>
            <a:r>
              <a:rPr lang="en-US">
                <a:solidFill>
                  <a:schemeClr val="lt1"/>
                </a:solidFill>
              </a:rPr>
              <a:t>RSCU values for different genes of SARS-CoV-2 viral strains</a:t>
            </a:r>
            <a:endParaRPr/>
          </a:p>
        </p:txBody>
      </p:sp>
      <p:pic>
        <p:nvPicPr>
          <p:cNvPr id="229" name="Google Shape;229;p29"/>
          <p:cNvPicPr preferRelativeResize="0"/>
          <p:nvPr/>
        </p:nvPicPr>
        <p:blipFill rotWithShape="1">
          <a:blip r:embed="rId3">
            <a:alphaModFix/>
          </a:blip>
          <a:srcRect b="0" l="0" r="0" t="0"/>
          <a:stretch/>
        </p:blipFill>
        <p:spPr>
          <a:xfrm>
            <a:off x="3249072" y="1589661"/>
            <a:ext cx="5943601" cy="4169113"/>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30"/>
          <p:cNvSpPr txBox="1"/>
          <p:nvPr>
            <p:ph type="title"/>
          </p:nvPr>
        </p:nvSpPr>
        <p:spPr>
          <a:xfrm>
            <a:off x="1218883" y="274637"/>
            <a:ext cx="10360501" cy="1223963"/>
          </a:xfrm>
          <a:prstGeom prst="rect">
            <a:avLst/>
          </a:prstGeom>
          <a:noFill/>
          <a:ln>
            <a:noFill/>
          </a:ln>
        </p:spPr>
        <p:txBody>
          <a:bodyPr anchorCtr="0" anchor="b" bIns="60925" lIns="121875" spcFirstLastPara="1" rIns="121875" wrap="square" tIns="60925">
            <a:normAutofit/>
          </a:bodyPr>
          <a:lstStyle/>
          <a:p>
            <a:pPr indent="0" lvl="0" marL="0" rtl="0" algn="l">
              <a:lnSpc>
                <a:spcPct val="90000"/>
              </a:lnSpc>
              <a:spcBef>
                <a:spcPts val="0"/>
              </a:spcBef>
              <a:spcAft>
                <a:spcPts val="0"/>
              </a:spcAft>
              <a:buClr>
                <a:schemeClr val="lt1"/>
              </a:buClr>
              <a:buSzPts val="1800"/>
              <a:buNone/>
            </a:pPr>
            <a:r>
              <a:rPr lang="en-US"/>
              <a:t>RSCU values for different gene fragments of SARS-CoV-2 viral strains</a:t>
            </a:r>
            <a:endParaRPr/>
          </a:p>
        </p:txBody>
      </p:sp>
      <p:pic>
        <p:nvPicPr>
          <p:cNvPr id="235" name="Google Shape;235;p30"/>
          <p:cNvPicPr preferRelativeResize="0"/>
          <p:nvPr/>
        </p:nvPicPr>
        <p:blipFill rotWithShape="1">
          <a:blip r:embed="rId3">
            <a:alphaModFix/>
          </a:blip>
          <a:srcRect b="0" l="0" r="0" t="0"/>
          <a:stretch/>
        </p:blipFill>
        <p:spPr>
          <a:xfrm>
            <a:off x="2042859" y="1661765"/>
            <a:ext cx="8103106" cy="4921598"/>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2"/>
          <p:cNvSpPr txBox="1"/>
          <p:nvPr>
            <p:ph type="title"/>
          </p:nvPr>
        </p:nvSpPr>
        <p:spPr>
          <a:xfrm>
            <a:off x="1218883" y="274637"/>
            <a:ext cx="10360501" cy="1223963"/>
          </a:xfrm>
          <a:prstGeom prst="rect">
            <a:avLst/>
          </a:prstGeom>
          <a:noFill/>
          <a:ln>
            <a:noFill/>
          </a:ln>
        </p:spPr>
        <p:txBody>
          <a:bodyPr anchorCtr="0" anchor="b" bIns="60925" lIns="121875" spcFirstLastPara="1" rIns="121875" wrap="square" tIns="60925">
            <a:normAutofit/>
          </a:bodyPr>
          <a:lstStyle/>
          <a:p>
            <a:pPr indent="0" lvl="0" marL="0" rtl="0" algn="l">
              <a:lnSpc>
                <a:spcPct val="90000"/>
              </a:lnSpc>
              <a:spcBef>
                <a:spcPts val="0"/>
              </a:spcBef>
              <a:spcAft>
                <a:spcPts val="0"/>
              </a:spcAft>
              <a:buClr>
                <a:schemeClr val="lt1"/>
              </a:buClr>
              <a:buSzPts val="3600"/>
              <a:buFont typeface="Calibri"/>
              <a:buNone/>
            </a:pPr>
            <a:r>
              <a:rPr lang="en-US"/>
              <a:t>Background</a:t>
            </a:r>
            <a:endParaRPr/>
          </a:p>
        </p:txBody>
      </p:sp>
      <p:sp>
        <p:nvSpPr>
          <p:cNvPr id="111" name="Google Shape;111;p2"/>
          <p:cNvSpPr txBox="1"/>
          <p:nvPr>
            <p:ph idx="1" type="body"/>
          </p:nvPr>
        </p:nvSpPr>
        <p:spPr>
          <a:xfrm>
            <a:off x="1218883" y="1701797"/>
            <a:ext cx="10360501" cy="4462272"/>
          </a:xfrm>
          <a:prstGeom prst="rect">
            <a:avLst/>
          </a:prstGeom>
          <a:noFill/>
          <a:ln>
            <a:noFill/>
          </a:ln>
        </p:spPr>
        <p:txBody>
          <a:bodyPr anchorCtr="0" anchor="t" bIns="60925" lIns="121875" spcFirstLastPara="1" rIns="121875" wrap="square" tIns="60925">
            <a:normAutofit fontScale="92500" lnSpcReduction="20000"/>
          </a:bodyPr>
          <a:lstStyle/>
          <a:p>
            <a:pPr indent="-304747" lvl="0" marL="304747" rtl="0" algn="l">
              <a:lnSpc>
                <a:spcPct val="90000"/>
              </a:lnSpc>
              <a:spcBef>
                <a:spcPts val="0"/>
              </a:spcBef>
              <a:spcAft>
                <a:spcPts val="0"/>
              </a:spcAft>
              <a:buSzPct val="100000"/>
              <a:buChar char="•"/>
            </a:pPr>
            <a:r>
              <a:rPr lang="en-US"/>
              <a:t>Investigate the evolution of the Wuhan-Hu-1 strain of SARS-CoV-2 and discern whether it may have undergone rapid evolution through cross-strain hybridization or perhaps laboratory engineering. </a:t>
            </a:r>
            <a:endParaRPr/>
          </a:p>
          <a:p>
            <a:pPr indent="-304747" lvl="0" marL="304747" rtl="0" algn="l">
              <a:lnSpc>
                <a:spcPct val="90000"/>
              </a:lnSpc>
              <a:spcBef>
                <a:spcPts val="1600"/>
              </a:spcBef>
              <a:spcAft>
                <a:spcPts val="0"/>
              </a:spcAft>
              <a:buSzPct val="100000"/>
              <a:buChar char="•"/>
            </a:pPr>
            <a:r>
              <a:rPr lang="en-US"/>
              <a:t>In December 2019, a coronavirus began spreading among humans in Wuhan, China which has led to the current global pandemic fueled by the virus named “severe acute respiratory syndrome coronavirus 2” (SARS-CoV-2) (Singh &amp; Yi, 2021). </a:t>
            </a:r>
            <a:endParaRPr/>
          </a:p>
          <a:p>
            <a:pPr indent="-304747" lvl="0" marL="304747" rtl="0" algn="l">
              <a:lnSpc>
                <a:spcPct val="90000"/>
              </a:lnSpc>
              <a:spcBef>
                <a:spcPts val="1600"/>
              </a:spcBef>
              <a:spcAft>
                <a:spcPts val="0"/>
              </a:spcAft>
              <a:buSzPct val="100000"/>
              <a:buChar char="•"/>
            </a:pPr>
            <a:r>
              <a:rPr lang="en-US"/>
              <a:t>Understanding the continuous evolution of SARS-CoV-2 will provide information on how to control disease transmission as well as prevent future outbreaks.</a:t>
            </a:r>
            <a:endParaRPr/>
          </a:p>
          <a:p>
            <a:pPr indent="-304747" lvl="0" marL="304747" rtl="0" algn="l">
              <a:lnSpc>
                <a:spcPct val="90000"/>
              </a:lnSpc>
              <a:spcBef>
                <a:spcPts val="1600"/>
              </a:spcBef>
              <a:spcAft>
                <a:spcPts val="0"/>
              </a:spcAft>
              <a:buSzPct val="100000"/>
              <a:buChar char="•"/>
            </a:pPr>
            <a:r>
              <a:rPr lang="en-US"/>
              <a:t> Our group will assess this evolution by analyzing codon usage distribution, a proven method for differentiating viral strains.</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31"/>
          <p:cNvSpPr txBox="1"/>
          <p:nvPr>
            <p:ph type="title"/>
          </p:nvPr>
        </p:nvSpPr>
        <p:spPr>
          <a:xfrm>
            <a:off x="1218883" y="274637"/>
            <a:ext cx="10360501" cy="1223963"/>
          </a:xfrm>
          <a:prstGeom prst="rect">
            <a:avLst/>
          </a:prstGeom>
          <a:noFill/>
          <a:ln>
            <a:noFill/>
          </a:ln>
        </p:spPr>
        <p:txBody>
          <a:bodyPr anchorCtr="0" anchor="b" bIns="60925" lIns="121875" spcFirstLastPara="1" rIns="121875" wrap="square" tIns="60925">
            <a:normAutofit/>
          </a:bodyPr>
          <a:lstStyle/>
          <a:p>
            <a:pPr indent="0" lvl="0" marL="0" rtl="0" algn="l">
              <a:lnSpc>
                <a:spcPct val="90000"/>
              </a:lnSpc>
              <a:spcBef>
                <a:spcPts val="0"/>
              </a:spcBef>
              <a:spcAft>
                <a:spcPts val="0"/>
              </a:spcAft>
              <a:buClr>
                <a:schemeClr val="lt1"/>
              </a:buClr>
              <a:buSzPts val="1800"/>
              <a:buNone/>
            </a:pPr>
            <a:r>
              <a:rPr lang="en-US"/>
              <a:t>RSCU values for different gene fragments of SARS-CoV-2 viral strains</a:t>
            </a:r>
            <a:endParaRPr/>
          </a:p>
        </p:txBody>
      </p:sp>
      <p:pic>
        <p:nvPicPr>
          <p:cNvPr id="241" name="Google Shape;241;p31"/>
          <p:cNvPicPr preferRelativeResize="0"/>
          <p:nvPr/>
        </p:nvPicPr>
        <p:blipFill rotWithShape="1">
          <a:blip r:embed="rId3">
            <a:alphaModFix/>
          </a:blip>
          <a:srcRect b="0" l="0" r="0" t="0"/>
          <a:stretch/>
        </p:blipFill>
        <p:spPr>
          <a:xfrm>
            <a:off x="2483479" y="1654994"/>
            <a:ext cx="7905662" cy="4928369"/>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32"/>
          <p:cNvSpPr txBox="1"/>
          <p:nvPr>
            <p:ph type="title"/>
          </p:nvPr>
        </p:nvSpPr>
        <p:spPr>
          <a:xfrm>
            <a:off x="1218883" y="274637"/>
            <a:ext cx="10360501" cy="1223963"/>
          </a:xfrm>
          <a:prstGeom prst="rect">
            <a:avLst/>
          </a:prstGeom>
          <a:noFill/>
          <a:ln>
            <a:noFill/>
          </a:ln>
        </p:spPr>
        <p:txBody>
          <a:bodyPr anchorCtr="0" anchor="b" bIns="60925" lIns="121875" spcFirstLastPara="1" rIns="121875" wrap="square" tIns="60925">
            <a:normAutofit/>
          </a:bodyPr>
          <a:lstStyle/>
          <a:p>
            <a:pPr indent="0" lvl="0" marL="0" rtl="0" algn="l">
              <a:lnSpc>
                <a:spcPct val="90000"/>
              </a:lnSpc>
              <a:spcBef>
                <a:spcPts val="0"/>
              </a:spcBef>
              <a:spcAft>
                <a:spcPts val="0"/>
              </a:spcAft>
              <a:buClr>
                <a:schemeClr val="lt1"/>
              </a:buClr>
              <a:buSzPts val="1800"/>
              <a:buNone/>
            </a:pPr>
            <a:r>
              <a:rPr lang="en-US"/>
              <a:t>RSCU values for different gene fragments of SARS-CoV-2 viral strains</a:t>
            </a:r>
            <a:endParaRPr/>
          </a:p>
        </p:txBody>
      </p:sp>
      <p:pic>
        <p:nvPicPr>
          <p:cNvPr id="247" name="Google Shape;247;p32"/>
          <p:cNvPicPr preferRelativeResize="0"/>
          <p:nvPr/>
        </p:nvPicPr>
        <p:blipFill rotWithShape="1">
          <a:blip r:embed="rId3">
            <a:alphaModFix/>
          </a:blip>
          <a:srcRect b="0" l="0" r="0" t="0"/>
          <a:stretch/>
        </p:blipFill>
        <p:spPr>
          <a:xfrm>
            <a:off x="1770469" y="2787378"/>
            <a:ext cx="8964438" cy="2815753"/>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33"/>
          <p:cNvSpPr txBox="1"/>
          <p:nvPr>
            <p:ph type="title"/>
          </p:nvPr>
        </p:nvSpPr>
        <p:spPr>
          <a:xfrm>
            <a:off x="1218883" y="274637"/>
            <a:ext cx="10360501" cy="1223963"/>
          </a:xfrm>
          <a:prstGeom prst="rect">
            <a:avLst/>
          </a:prstGeom>
          <a:noFill/>
          <a:ln>
            <a:noFill/>
          </a:ln>
        </p:spPr>
        <p:txBody>
          <a:bodyPr anchorCtr="0" anchor="b" bIns="60925" lIns="121875" spcFirstLastPara="1" rIns="121875" wrap="square" tIns="60925">
            <a:normAutofit/>
          </a:bodyPr>
          <a:lstStyle/>
          <a:p>
            <a:pPr indent="0" lvl="0" marL="0" rtl="0" algn="l">
              <a:lnSpc>
                <a:spcPct val="90000"/>
              </a:lnSpc>
              <a:spcBef>
                <a:spcPts val="0"/>
              </a:spcBef>
              <a:spcAft>
                <a:spcPts val="0"/>
              </a:spcAft>
              <a:buClr>
                <a:schemeClr val="lt1"/>
              </a:buClr>
              <a:buSzPts val="1800"/>
              <a:buNone/>
            </a:pPr>
            <a:r>
              <a:rPr lang="en-US"/>
              <a:t> Heatmap of Wuhan-Hu-1 strain RSCU values by genes</a:t>
            </a:r>
            <a:endParaRPr/>
          </a:p>
        </p:txBody>
      </p:sp>
      <p:sp>
        <p:nvSpPr>
          <p:cNvPr id="253" name="Google Shape;253;p33"/>
          <p:cNvSpPr/>
          <p:nvPr/>
        </p:nvSpPr>
        <p:spPr>
          <a:xfrm>
            <a:off x="920238" y="1964986"/>
            <a:ext cx="11098033" cy="4124529"/>
          </a:xfrm>
          <a:prstGeom prst="rect">
            <a:avLst/>
          </a:prstGeom>
          <a:solidFill>
            <a:schemeClr val="accent1"/>
          </a:solidFill>
          <a:ln cap="flat" cmpd="sng" w="25400">
            <a:solidFill>
              <a:srgbClr val="006F6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254" name="Google Shape;254;p33"/>
          <p:cNvPicPr preferRelativeResize="0"/>
          <p:nvPr/>
        </p:nvPicPr>
        <p:blipFill rotWithShape="1">
          <a:blip r:embed="rId3">
            <a:alphaModFix/>
          </a:blip>
          <a:srcRect b="50141" l="0" r="0" t="0"/>
          <a:stretch/>
        </p:blipFill>
        <p:spPr>
          <a:xfrm>
            <a:off x="988112" y="2120628"/>
            <a:ext cx="5489003" cy="3813243"/>
          </a:xfrm>
          <a:prstGeom prst="rect">
            <a:avLst/>
          </a:prstGeom>
          <a:noFill/>
          <a:ln>
            <a:noFill/>
          </a:ln>
        </p:spPr>
      </p:pic>
      <p:pic>
        <p:nvPicPr>
          <p:cNvPr id="255" name="Google Shape;255;p33"/>
          <p:cNvPicPr preferRelativeResize="0"/>
          <p:nvPr/>
        </p:nvPicPr>
        <p:blipFill rotWithShape="1">
          <a:blip r:embed="rId4">
            <a:alphaModFix/>
          </a:blip>
          <a:srcRect b="-1700" l="0" r="0" t="51205"/>
          <a:stretch/>
        </p:blipFill>
        <p:spPr>
          <a:xfrm>
            <a:off x="6440686" y="2062261"/>
            <a:ext cx="5577585" cy="3929976"/>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34"/>
          <p:cNvSpPr txBox="1"/>
          <p:nvPr>
            <p:ph type="title"/>
          </p:nvPr>
        </p:nvSpPr>
        <p:spPr>
          <a:xfrm>
            <a:off x="1218883" y="274637"/>
            <a:ext cx="10360501" cy="1223963"/>
          </a:xfrm>
          <a:prstGeom prst="rect">
            <a:avLst/>
          </a:prstGeom>
          <a:noFill/>
          <a:ln>
            <a:noFill/>
          </a:ln>
        </p:spPr>
        <p:txBody>
          <a:bodyPr anchorCtr="0" anchor="b" bIns="60925" lIns="121875" spcFirstLastPara="1" rIns="121875" wrap="square" tIns="60925">
            <a:normAutofit/>
          </a:bodyPr>
          <a:lstStyle/>
          <a:p>
            <a:pPr indent="0" lvl="0" marL="0" rtl="0" algn="l">
              <a:lnSpc>
                <a:spcPct val="90000"/>
              </a:lnSpc>
              <a:spcBef>
                <a:spcPts val="0"/>
              </a:spcBef>
              <a:spcAft>
                <a:spcPts val="0"/>
              </a:spcAft>
              <a:buClr>
                <a:schemeClr val="lt1"/>
              </a:buClr>
              <a:buSzPts val="1800"/>
              <a:buNone/>
            </a:pPr>
            <a:r>
              <a:rPr lang="en-US"/>
              <a:t>Comparison of SARS, MERS, Pangolin, and Bat coronaviruses RSCU values</a:t>
            </a:r>
            <a:endParaRPr/>
          </a:p>
        </p:txBody>
      </p:sp>
      <p:sp>
        <p:nvSpPr>
          <p:cNvPr id="261" name="Google Shape;261;p34"/>
          <p:cNvSpPr/>
          <p:nvPr/>
        </p:nvSpPr>
        <p:spPr>
          <a:xfrm>
            <a:off x="1060315" y="1683426"/>
            <a:ext cx="10972799" cy="4347723"/>
          </a:xfrm>
          <a:prstGeom prst="rect">
            <a:avLst/>
          </a:prstGeom>
          <a:solidFill>
            <a:schemeClr val="accent1"/>
          </a:solidFill>
          <a:ln cap="flat" cmpd="sng" w="25400">
            <a:solidFill>
              <a:srgbClr val="006F6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262" name="Google Shape;262;p34"/>
          <p:cNvPicPr preferRelativeResize="0"/>
          <p:nvPr/>
        </p:nvPicPr>
        <p:blipFill rotWithShape="1">
          <a:blip r:embed="rId3">
            <a:alphaModFix/>
          </a:blip>
          <a:srcRect b="61702" l="0" r="0" t="0"/>
          <a:stretch/>
        </p:blipFill>
        <p:spPr>
          <a:xfrm>
            <a:off x="1290897" y="1915099"/>
            <a:ext cx="3190875" cy="3939702"/>
          </a:xfrm>
          <a:prstGeom prst="rect">
            <a:avLst/>
          </a:prstGeom>
          <a:noFill/>
          <a:ln>
            <a:noFill/>
          </a:ln>
        </p:spPr>
      </p:pic>
      <p:pic>
        <p:nvPicPr>
          <p:cNvPr id="263" name="Google Shape;263;p34"/>
          <p:cNvPicPr preferRelativeResize="0"/>
          <p:nvPr/>
        </p:nvPicPr>
        <p:blipFill rotWithShape="1">
          <a:blip r:embed="rId4">
            <a:alphaModFix/>
          </a:blip>
          <a:srcRect b="26041" l="0" r="0" t="38600"/>
          <a:stretch/>
        </p:blipFill>
        <p:spPr>
          <a:xfrm>
            <a:off x="4870005" y="1915099"/>
            <a:ext cx="3456202" cy="3939702"/>
          </a:xfrm>
          <a:prstGeom prst="rect">
            <a:avLst/>
          </a:prstGeom>
          <a:noFill/>
          <a:ln>
            <a:noFill/>
          </a:ln>
        </p:spPr>
      </p:pic>
      <p:pic>
        <p:nvPicPr>
          <p:cNvPr id="264" name="Google Shape;264;p34"/>
          <p:cNvPicPr preferRelativeResize="0"/>
          <p:nvPr/>
        </p:nvPicPr>
        <p:blipFill rotWithShape="1">
          <a:blip r:embed="rId5">
            <a:alphaModFix/>
          </a:blip>
          <a:srcRect b="0" l="0" r="0" t="72124"/>
          <a:stretch/>
        </p:blipFill>
        <p:spPr>
          <a:xfrm>
            <a:off x="8593031" y="1915099"/>
            <a:ext cx="3247252" cy="2918298"/>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35"/>
          <p:cNvSpPr txBox="1"/>
          <p:nvPr>
            <p:ph type="title"/>
          </p:nvPr>
        </p:nvSpPr>
        <p:spPr>
          <a:xfrm>
            <a:off x="1218883" y="274637"/>
            <a:ext cx="10360501" cy="1223963"/>
          </a:xfrm>
          <a:prstGeom prst="rect">
            <a:avLst/>
          </a:prstGeom>
          <a:noFill/>
          <a:ln>
            <a:noFill/>
          </a:ln>
        </p:spPr>
        <p:txBody>
          <a:bodyPr anchorCtr="0" anchor="b" bIns="60925" lIns="121875" spcFirstLastPara="1" rIns="121875" wrap="square" tIns="60925">
            <a:normAutofit/>
          </a:bodyPr>
          <a:lstStyle/>
          <a:p>
            <a:pPr indent="0" lvl="0" marL="0" rtl="0" algn="l">
              <a:lnSpc>
                <a:spcPct val="90000"/>
              </a:lnSpc>
              <a:spcBef>
                <a:spcPts val="0"/>
              </a:spcBef>
              <a:spcAft>
                <a:spcPts val="0"/>
              </a:spcAft>
              <a:buClr>
                <a:schemeClr val="lt1"/>
              </a:buClr>
              <a:buSzPts val="1800"/>
              <a:buNone/>
            </a:pPr>
            <a:r>
              <a:rPr lang="en-US"/>
              <a:t>RSCU Comparison with SARS, MERS, Pangolin, and Bat</a:t>
            </a:r>
            <a:endParaRPr/>
          </a:p>
        </p:txBody>
      </p:sp>
      <p:pic>
        <p:nvPicPr>
          <p:cNvPr id="270" name="Google Shape;270;p35"/>
          <p:cNvPicPr preferRelativeResize="0"/>
          <p:nvPr/>
        </p:nvPicPr>
        <p:blipFill rotWithShape="1">
          <a:blip r:embed="rId3">
            <a:alphaModFix/>
          </a:blip>
          <a:srcRect b="0" l="0" r="0" t="0"/>
          <a:stretch/>
        </p:blipFill>
        <p:spPr>
          <a:xfrm rot="-5400000">
            <a:off x="4268737" y="-958175"/>
            <a:ext cx="3894476" cy="968875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36"/>
          <p:cNvSpPr txBox="1"/>
          <p:nvPr>
            <p:ph type="title"/>
          </p:nvPr>
        </p:nvSpPr>
        <p:spPr>
          <a:xfrm>
            <a:off x="1218883" y="274637"/>
            <a:ext cx="10360501" cy="1223963"/>
          </a:xfrm>
          <a:prstGeom prst="rect">
            <a:avLst/>
          </a:prstGeom>
          <a:noFill/>
          <a:ln>
            <a:noFill/>
          </a:ln>
        </p:spPr>
        <p:txBody>
          <a:bodyPr anchorCtr="0" anchor="b" bIns="60925" lIns="121875" spcFirstLastPara="1" rIns="121875" wrap="square" tIns="60925">
            <a:normAutofit/>
          </a:bodyPr>
          <a:lstStyle/>
          <a:p>
            <a:pPr indent="0" lvl="0" marL="0" rtl="0" algn="l">
              <a:lnSpc>
                <a:spcPct val="90000"/>
              </a:lnSpc>
              <a:spcBef>
                <a:spcPts val="0"/>
              </a:spcBef>
              <a:spcAft>
                <a:spcPts val="0"/>
              </a:spcAft>
              <a:buClr>
                <a:schemeClr val="lt1"/>
              </a:buClr>
              <a:buSzPts val="1800"/>
              <a:buNone/>
            </a:pPr>
            <a:r>
              <a:rPr lang="en-US"/>
              <a:t>Multiple host codon frequencies comparisons.</a:t>
            </a:r>
            <a:endParaRPr/>
          </a:p>
        </p:txBody>
      </p:sp>
      <p:pic>
        <p:nvPicPr>
          <p:cNvPr id="276" name="Google Shape;276;p36"/>
          <p:cNvPicPr preferRelativeResize="0"/>
          <p:nvPr/>
        </p:nvPicPr>
        <p:blipFill rotWithShape="1">
          <a:blip r:embed="rId3">
            <a:alphaModFix/>
          </a:blip>
          <a:srcRect b="0" l="0" r="0" t="0"/>
          <a:stretch/>
        </p:blipFill>
        <p:spPr>
          <a:xfrm>
            <a:off x="2104099" y="1736986"/>
            <a:ext cx="8615781" cy="4846377"/>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37"/>
          <p:cNvSpPr txBox="1"/>
          <p:nvPr>
            <p:ph type="title"/>
          </p:nvPr>
        </p:nvSpPr>
        <p:spPr>
          <a:xfrm>
            <a:off x="1218883" y="274637"/>
            <a:ext cx="10360501" cy="1223963"/>
          </a:xfrm>
          <a:prstGeom prst="rect">
            <a:avLst/>
          </a:prstGeom>
          <a:noFill/>
          <a:ln>
            <a:noFill/>
          </a:ln>
        </p:spPr>
        <p:txBody>
          <a:bodyPr anchorCtr="0" anchor="b" bIns="60925" lIns="121875" spcFirstLastPara="1" rIns="121875" wrap="square" tIns="60925">
            <a:normAutofit/>
          </a:bodyPr>
          <a:lstStyle/>
          <a:p>
            <a:pPr indent="0" lvl="0" marL="0" rtl="0" algn="l">
              <a:lnSpc>
                <a:spcPct val="90000"/>
              </a:lnSpc>
              <a:spcBef>
                <a:spcPts val="0"/>
              </a:spcBef>
              <a:spcAft>
                <a:spcPts val="0"/>
              </a:spcAft>
              <a:buClr>
                <a:schemeClr val="lt1"/>
              </a:buClr>
              <a:buSzPts val="1800"/>
              <a:buNone/>
            </a:pPr>
            <a:r>
              <a:rPr lang="en-US"/>
              <a:t>Multiple host codon frequencies comparisons.</a:t>
            </a:r>
            <a:endParaRPr/>
          </a:p>
        </p:txBody>
      </p:sp>
      <p:pic>
        <p:nvPicPr>
          <p:cNvPr id="282" name="Google Shape;282;p37"/>
          <p:cNvPicPr preferRelativeResize="0"/>
          <p:nvPr/>
        </p:nvPicPr>
        <p:blipFill rotWithShape="1">
          <a:blip r:embed="rId3">
            <a:alphaModFix/>
          </a:blip>
          <a:srcRect b="0" l="0" r="0" t="0"/>
          <a:stretch/>
        </p:blipFill>
        <p:spPr>
          <a:xfrm>
            <a:off x="1498093" y="1650359"/>
            <a:ext cx="8764588" cy="4930081"/>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38"/>
          <p:cNvSpPr txBox="1"/>
          <p:nvPr>
            <p:ph type="title"/>
          </p:nvPr>
        </p:nvSpPr>
        <p:spPr>
          <a:xfrm>
            <a:off x="1218883" y="274637"/>
            <a:ext cx="10360501" cy="1223963"/>
          </a:xfrm>
          <a:prstGeom prst="rect">
            <a:avLst/>
          </a:prstGeom>
          <a:noFill/>
          <a:ln>
            <a:noFill/>
          </a:ln>
        </p:spPr>
        <p:txBody>
          <a:bodyPr anchorCtr="0" anchor="b" bIns="60925" lIns="121875" spcFirstLastPara="1" rIns="121875" wrap="square" tIns="60925">
            <a:normAutofit/>
          </a:bodyPr>
          <a:lstStyle/>
          <a:p>
            <a:pPr indent="0" lvl="0" marL="0" rtl="0" algn="l">
              <a:lnSpc>
                <a:spcPct val="90000"/>
              </a:lnSpc>
              <a:spcBef>
                <a:spcPts val="0"/>
              </a:spcBef>
              <a:spcAft>
                <a:spcPts val="0"/>
              </a:spcAft>
              <a:buClr>
                <a:schemeClr val="lt1"/>
              </a:buClr>
              <a:buSzPts val="1800"/>
              <a:buNone/>
            </a:pPr>
            <a:r>
              <a:rPr lang="en-US"/>
              <a:t>Codon frequencies within the same host (human).</a:t>
            </a:r>
            <a:endParaRPr/>
          </a:p>
        </p:txBody>
      </p:sp>
      <p:pic>
        <p:nvPicPr>
          <p:cNvPr id="288" name="Google Shape;288;p38"/>
          <p:cNvPicPr preferRelativeResize="0"/>
          <p:nvPr/>
        </p:nvPicPr>
        <p:blipFill rotWithShape="1">
          <a:blip r:embed="rId3">
            <a:alphaModFix/>
          </a:blip>
          <a:srcRect b="0" l="0" r="0" t="0"/>
          <a:stretch/>
        </p:blipFill>
        <p:spPr>
          <a:xfrm>
            <a:off x="1693569" y="1576513"/>
            <a:ext cx="8626588" cy="4852837"/>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39"/>
          <p:cNvSpPr txBox="1"/>
          <p:nvPr>
            <p:ph type="title"/>
          </p:nvPr>
        </p:nvSpPr>
        <p:spPr>
          <a:xfrm>
            <a:off x="1218883" y="274637"/>
            <a:ext cx="10360501" cy="1223963"/>
          </a:xfrm>
          <a:prstGeom prst="rect">
            <a:avLst/>
          </a:prstGeom>
          <a:noFill/>
          <a:ln>
            <a:noFill/>
          </a:ln>
        </p:spPr>
        <p:txBody>
          <a:bodyPr anchorCtr="0" anchor="b" bIns="60925" lIns="121875" spcFirstLastPara="1" rIns="121875" wrap="square" tIns="60925">
            <a:normAutofit/>
          </a:bodyPr>
          <a:lstStyle/>
          <a:p>
            <a:pPr indent="0" lvl="0" marL="0" rtl="0" algn="l">
              <a:lnSpc>
                <a:spcPct val="90000"/>
              </a:lnSpc>
              <a:spcBef>
                <a:spcPts val="0"/>
              </a:spcBef>
              <a:spcAft>
                <a:spcPts val="0"/>
              </a:spcAft>
              <a:buClr>
                <a:schemeClr val="lt1"/>
              </a:buClr>
              <a:buSzPts val="1800"/>
              <a:buNone/>
            </a:pPr>
            <a:r>
              <a:rPr lang="en-US"/>
              <a:t>Codon frequencies within the same host (bat).</a:t>
            </a:r>
            <a:endParaRPr/>
          </a:p>
        </p:txBody>
      </p:sp>
      <p:pic>
        <p:nvPicPr>
          <p:cNvPr id="294" name="Google Shape;294;p39"/>
          <p:cNvPicPr preferRelativeResize="0"/>
          <p:nvPr/>
        </p:nvPicPr>
        <p:blipFill rotWithShape="1">
          <a:blip r:embed="rId3">
            <a:alphaModFix/>
          </a:blip>
          <a:srcRect b="0" l="0" r="0" t="0"/>
          <a:stretch/>
        </p:blipFill>
        <p:spPr>
          <a:xfrm>
            <a:off x="1572221" y="1584210"/>
            <a:ext cx="8888738" cy="4999153"/>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40"/>
          <p:cNvSpPr txBox="1"/>
          <p:nvPr>
            <p:ph type="title"/>
          </p:nvPr>
        </p:nvSpPr>
        <p:spPr>
          <a:xfrm>
            <a:off x="1218883" y="274637"/>
            <a:ext cx="10360501" cy="1223963"/>
          </a:xfrm>
          <a:prstGeom prst="rect">
            <a:avLst/>
          </a:prstGeom>
          <a:noFill/>
          <a:ln>
            <a:noFill/>
          </a:ln>
        </p:spPr>
        <p:txBody>
          <a:bodyPr anchorCtr="0" anchor="b" bIns="60925" lIns="121875" spcFirstLastPara="1" rIns="121875" wrap="square" tIns="60925">
            <a:normAutofit/>
          </a:bodyPr>
          <a:lstStyle/>
          <a:p>
            <a:pPr indent="0" lvl="0" marL="0" rtl="0" algn="l">
              <a:lnSpc>
                <a:spcPct val="90000"/>
              </a:lnSpc>
              <a:spcBef>
                <a:spcPts val="0"/>
              </a:spcBef>
              <a:spcAft>
                <a:spcPts val="0"/>
              </a:spcAft>
              <a:buClr>
                <a:schemeClr val="lt1"/>
              </a:buClr>
              <a:buSzPts val="1800"/>
              <a:buNone/>
            </a:pPr>
            <a:r>
              <a:rPr lang="en-US"/>
              <a:t>BANAL-52, BANAL-103, RaGT13 and Wuhan-1 codon frequencies comparison.</a:t>
            </a:r>
            <a:endParaRPr/>
          </a:p>
        </p:txBody>
      </p:sp>
      <p:pic>
        <p:nvPicPr>
          <p:cNvPr id="300" name="Google Shape;300;p40"/>
          <p:cNvPicPr preferRelativeResize="0"/>
          <p:nvPr/>
        </p:nvPicPr>
        <p:blipFill rotWithShape="1">
          <a:blip r:embed="rId3">
            <a:alphaModFix/>
          </a:blip>
          <a:srcRect b="0" l="0" r="0" t="0"/>
          <a:stretch/>
        </p:blipFill>
        <p:spPr>
          <a:xfrm>
            <a:off x="2071787" y="1640630"/>
            <a:ext cx="8654691" cy="4868264"/>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3"/>
          <p:cNvSpPr txBox="1"/>
          <p:nvPr>
            <p:ph type="title"/>
          </p:nvPr>
        </p:nvSpPr>
        <p:spPr>
          <a:xfrm>
            <a:off x="1218883" y="274637"/>
            <a:ext cx="10360501" cy="1223963"/>
          </a:xfrm>
          <a:prstGeom prst="rect">
            <a:avLst/>
          </a:prstGeom>
          <a:noFill/>
          <a:ln>
            <a:noFill/>
          </a:ln>
        </p:spPr>
        <p:txBody>
          <a:bodyPr anchorCtr="0" anchor="b" bIns="60925" lIns="121875" spcFirstLastPara="1" rIns="121875" wrap="square" tIns="60925">
            <a:normAutofit/>
          </a:bodyPr>
          <a:lstStyle/>
          <a:p>
            <a:pPr indent="0" lvl="0" marL="0" rtl="0" algn="l">
              <a:lnSpc>
                <a:spcPct val="90000"/>
              </a:lnSpc>
              <a:spcBef>
                <a:spcPts val="0"/>
              </a:spcBef>
              <a:spcAft>
                <a:spcPts val="0"/>
              </a:spcAft>
              <a:buClr>
                <a:schemeClr val="lt1"/>
              </a:buClr>
              <a:buSzPts val="3600"/>
              <a:buFont typeface="Calibri"/>
              <a:buNone/>
            </a:pPr>
            <a:r>
              <a:rPr lang="en-US"/>
              <a:t>Goals</a:t>
            </a:r>
            <a:endParaRPr/>
          </a:p>
        </p:txBody>
      </p:sp>
      <p:sp>
        <p:nvSpPr>
          <p:cNvPr id="117" name="Google Shape;117;p3"/>
          <p:cNvSpPr txBox="1"/>
          <p:nvPr>
            <p:ph idx="1" type="body"/>
          </p:nvPr>
        </p:nvSpPr>
        <p:spPr>
          <a:xfrm>
            <a:off x="1218883" y="1701797"/>
            <a:ext cx="10360501" cy="4462272"/>
          </a:xfrm>
          <a:prstGeom prst="rect">
            <a:avLst/>
          </a:prstGeom>
          <a:noFill/>
          <a:ln>
            <a:noFill/>
          </a:ln>
        </p:spPr>
        <p:txBody>
          <a:bodyPr anchorCtr="0" anchor="t" bIns="60925" lIns="121875" spcFirstLastPara="1" rIns="121875" wrap="square" tIns="60925">
            <a:normAutofit fontScale="62500" lnSpcReduction="20000"/>
          </a:bodyPr>
          <a:lstStyle/>
          <a:p>
            <a:pPr indent="-304747" lvl="0" marL="304747" rtl="0" algn="l">
              <a:lnSpc>
                <a:spcPct val="90000"/>
              </a:lnSpc>
              <a:spcBef>
                <a:spcPts val="0"/>
              </a:spcBef>
              <a:spcAft>
                <a:spcPts val="0"/>
              </a:spcAft>
              <a:buSzPct val="100000"/>
              <a:buChar char="•"/>
            </a:pPr>
            <a:r>
              <a:rPr lang="en-US"/>
              <a:t>Examine the codon usage distribution throughout the Wuhan-Hu-1 strain of SARS-CoV-2 in order to assess whether the Wuhan-Hu-1 strain of SARS-CoV-2 may have undergone rapid evolution. This will involve determining the codon frequencies throughout the Wuhan-Hu-1 genome and comparing these frequencies within the genome as well as with the genomes of other known coronaviruses. The genetic code consists of 64 codons which translate into 20 amino acids; therefore, multiple codons encode for the same amino acid (NatureEducation, 2014). A particular virus often uses some redundant codons more frequently than others. This frequency found in the genome of an organism is referred to as codon usage bias. </a:t>
            </a:r>
            <a:endParaRPr/>
          </a:p>
          <a:p>
            <a:pPr indent="-304747" lvl="0" marL="304747" rtl="0" algn="l">
              <a:lnSpc>
                <a:spcPct val="90000"/>
              </a:lnSpc>
              <a:spcBef>
                <a:spcPts val="1600"/>
              </a:spcBef>
              <a:spcAft>
                <a:spcPts val="0"/>
              </a:spcAft>
              <a:buSzPct val="100000"/>
              <a:buChar char="•"/>
            </a:pPr>
            <a:r>
              <a:rPr lang="en-US"/>
              <a:t>Create a coding program in Python to display distribution tables of codons from the sequence of the genome in regions of arbitrary size. </a:t>
            </a:r>
            <a:endParaRPr/>
          </a:p>
          <a:p>
            <a:pPr indent="-304747" lvl="0" marL="304747" rtl="0" algn="l">
              <a:lnSpc>
                <a:spcPct val="90000"/>
              </a:lnSpc>
              <a:spcBef>
                <a:spcPts val="1600"/>
              </a:spcBef>
              <a:spcAft>
                <a:spcPts val="0"/>
              </a:spcAft>
              <a:buSzPct val="100000"/>
              <a:buChar char="•"/>
            </a:pPr>
            <a:r>
              <a:rPr lang="en-US"/>
              <a:t>Find non-highest-frequency codons within the genome and see if these are clustered in regions as well as regions with significantly different codon bias than the rest of the genome.</a:t>
            </a:r>
            <a:endParaRPr/>
          </a:p>
          <a:p>
            <a:pPr indent="-304747" lvl="0" marL="304747" rtl="0" algn="l">
              <a:lnSpc>
                <a:spcPct val="90000"/>
              </a:lnSpc>
              <a:spcBef>
                <a:spcPts val="1600"/>
              </a:spcBef>
              <a:spcAft>
                <a:spcPts val="0"/>
              </a:spcAft>
              <a:buSzPct val="100000"/>
              <a:buChar char="•"/>
            </a:pPr>
            <a:r>
              <a:rPr lang="en-US"/>
              <a:t>Create plots of canonical versus non-canonical codon bias all from the Wuhan-Hu-1 genome. </a:t>
            </a:r>
            <a:endParaRPr/>
          </a:p>
          <a:p>
            <a:pPr indent="-304747" lvl="0" marL="304747" rtl="0" algn="l">
              <a:lnSpc>
                <a:spcPct val="90000"/>
              </a:lnSpc>
              <a:spcBef>
                <a:spcPts val="1600"/>
              </a:spcBef>
              <a:spcAft>
                <a:spcPts val="0"/>
              </a:spcAft>
              <a:buSzPct val="100000"/>
              <a:buChar char="•"/>
            </a:pPr>
            <a:r>
              <a:rPr lang="en-US"/>
              <a:t>Generate data for the Wuhan-Hu-1 genome and compare that with a long-standing non-human-pathogenic strain(s), and then with other closely related human-pathogenic coronaviruses. As our project evolves and the initial data analysis progresses, we may develop other objectives to explore. </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41"/>
          <p:cNvSpPr txBox="1"/>
          <p:nvPr>
            <p:ph type="title"/>
          </p:nvPr>
        </p:nvSpPr>
        <p:spPr>
          <a:xfrm>
            <a:off x="1121606" y="436851"/>
            <a:ext cx="10360501" cy="1223963"/>
          </a:xfrm>
          <a:prstGeom prst="rect">
            <a:avLst/>
          </a:prstGeom>
          <a:noFill/>
          <a:ln>
            <a:noFill/>
          </a:ln>
        </p:spPr>
        <p:txBody>
          <a:bodyPr anchorCtr="0" anchor="b" bIns="60925" lIns="121875" spcFirstLastPara="1" rIns="121875" wrap="square" tIns="60925">
            <a:noAutofit/>
          </a:bodyPr>
          <a:lstStyle/>
          <a:p>
            <a:pPr indent="0" lvl="0" marL="0" rtl="0" algn="l">
              <a:lnSpc>
                <a:spcPct val="90000"/>
              </a:lnSpc>
              <a:spcBef>
                <a:spcPts val="0"/>
              </a:spcBef>
              <a:spcAft>
                <a:spcPts val="0"/>
              </a:spcAft>
              <a:buClr>
                <a:schemeClr val="lt1"/>
              </a:buClr>
              <a:buSzPts val="1800"/>
              <a:buNone/>
            </a:pPr>
            <a:r>
              <a:rPr lang="en-US" sz="2500"/>
              <a:t>Subtle codon usage differences observed in 3 different hosts showing the suggested host flow of the coronavirus from the historical bat host to the first identified human host strain responsible for the pandemic caused by SARS-CoV-2 infection. </a:t>
            </a:r>
            <a:endParaRPr/>
          </a:p>
        </p:txBody>
      </p:sp>
      <p:pic>
        <p:nvPicPr>
          <p:cNvPr id="306" name="Google Shape;306;p41"/>
          <p:cNvPicPr preferRelativeResize="0"/>
          <p:nvPr/>
        </p:nvPicPr>
        <p:blipFill rotWithShape="1">
          <a:blip r:embed="rId3">
            <a:alphaModFix/>
          </a:blip>
          <a:srcRect b="0" l="0" r="0" t="0"/>
          <a:stretch/>
        </p:blipFill>
        <p:spPr>
          <a:xfrm>
            <a:off x="1624553" y="2049193"/>
            <a:ext cx="7772366" cy="4371956"/>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42"/>
          <p:cNvSpPr txBox="1"/>
          <p:nvPr>
            <p:ph type="title"/>
          </p:nvPr>
        </p:nvSpPr>
        <p:spPr>
          <a:xfrm>
            <a:off x="1218883" y="274637"/>
            <a:ext cx="10360501" cy="1223963"/>
          </a:xfrm>
          <a:prstGeom prst="rect">
            <a:avLst/>
          </a:prstGeom>
          <a:noFill/>
          <a:ln>
            <a:noFill/>
          </a:ln>
        </p:spPr>
        <p:txBody>
          <a:bodyPr anchorCtr="0" anchor="b" bIns="60925" lIns="121875" spcFirstLastPara="1" rIns="121875" wrap="square" tIns="60925">
            <a:normAutofit/>
          </a:bodyPr>
          <a:lstStyle/>
          <a:p>
            <a:pPr indent="0" lvl="0" marL="0" rtl="0" algn="l">
              <a:lnSpc>
                <a:spcPct val="90000"/>
              </a:lnSpc>
              <a:spcBef>
                <a:spcPts val="0"/>
              </a:spcBef>
              <a:spcAft>
                <a:spcPts val="0"/>
              </a:spcAft>
              <a:buClr>
                <a:schemeClr val="lt1"/>
              </a:buClr>
              <a:buSzPts val="1800"/>
              <a:buNone/>
            </a:pPr>
            <a:r>
              <a:rPr lang="en-US"/>
              <a:t>Correlation with Wuhan-1 and both RaTG13 and Human coronavirus OC43</a:t>
            </a:r>
            <a:endParaRPr/>
          </a:p>
        </p:txBody>
      </p:sp>
      <p:pic>
        <p:nvPicPr>
          <p:cNvPr id="312" name="Google Shape;312;p42"/>
          <p:cNvPicPr preferRelativeResize="0"/>
          <p:nvPr/>
        </p:nvPicPr>
        <p:blipFill rotWithShape="1">
          <a:blip r:embed="rId3">
            <a:alphaModFix/>
          </a:blip>
          <a:srcRect b="0" l="0" r="0" t="0"/>
          <a:stretch/>
        </p:blipFill>
        <p:spPr>
          <a:xfrm>
            <a:off x="875523" y="2704187"/>
            <a:ext cx="11028138" cy="337560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43"/>
          <p:cNvSpPr txBox="1"/>
          <p:nvPr>
            <p:ph type="title"/>
          </p:nvPr>
        </p:nvSpPr>
        <p:spPr>
          <a:xfrm>
            <a:off x="1218883" y="274637"/>
            <a:ext cx="10360501" cy="1223963"/>
          </a:xfrm>
          <a:prstGeom prst="rect">
            <a:avLst/>
          </a:prstGeom>
          <a:noFill/>
          <a:ln>
            <a:noFill/>
          </a:ln>
        </p:spPr>
        <p:txBody>
          <a:bodyPr anchorCtr="0" anchor="b" bIns="60925" lIns="121875" spcFirstLastPara="1" rIns="121875" wrap="square" tIns="60925">
            <a:normAutofit/>
          </a:bodyPr>
          <a:lstStyle/>
          <a:p>
            <a:pPr indent="0" lvl="0" marL="0" rtl="0" algn="l">
              <a:lnSpc>
                <a:spcPct val="90000"/>
              </a:lnSpc>
              <a:spcBef>
                <a:spcPts val="0"/>
              </a:spcBef>
              <a:spcAft>
                <a:spcPts val="0"/>
              </a:spcAft>
              <a:buClr>
                <a:schemeClr val="lt1"/>
              </a:buClr>
              <a:buSzPts val="1800"/>
              <a:buNone/>
            </a:pPr>
            <a:r>
              <a:rPr lang="en-US"/>
              <a:t>Comparison of GC content between Wuhan-1 and Human coronavirus OC43</a:t>
            </a:r>
            <a:endParaRPr/>
          </a:p>
        </p:txBody>
      </p:sp>
      <p:pic>
        <p:nvPicPr>
          <p:cNvPr id="318" name="Google Shape;318;p43"/>
          <p:cNvPicPr preferRelativeResize="0"/>
          <p:nvPr/>
        </p:nvPicPr>
        <p:blipFill rotWithShape="1">
          <a:blip r:embed="rId3">
            <a:alphaModFix/>
          </a:blip>
          <a:srcRect b="0" l="0" r="0" t="0"/>
          <a:stretch/>
        </p:blipFill>
        <p:spPr>
          <a:xfrm>
            <a:off x="2551230" y="2008760"/>
            <a:ext cx="7086363" cy="423417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44"/>
          <p:cNvSpPr txBox="1"/>
          <p:nvPr>
            <p:ph type="title"/>
          </p:nvPr>
        </p:nvSpPr>
        <p:spPr>
          <a:xfrm>
            <a:off x="1218883" y="274637"/>
            <a:ext cx="10360501" cy="1223963"/>
          </a:xfrm>
          <a:prstGeom prst="rect">
            <a:avLst/>
          </a:prstGeom>
          <a:noFill/>
          <a:ln>
            <a:noFill/>
          </a:ln>
        </p:spPr>
        <p:txBody>
          <a:bodyPr anchorCtr="0" anchor="b" bIns="60925" lIns="121875" spcFirstLastPara="1" rIns="121875" wrap="square" tIns="60925">
            <a:normAutofit/>
          </a:bodyPr>
          <a:lstStyle/>
          <a:p>
            <a:pPr indent="0" lvl="0" marL="0" rtl="0" algn="l">
              <a:lnSpc>
                <a:spcPct val="90000"/>
              </a:lnSpc>
              <a:spcBef>
                <a:spcPts val="0"/>
              </a:spcBef>
              <a:spcAft>
                <a:spcPts val="0"/>
              </a:spcAft>
              <a:buClr>
                <a:schemeClr val="lt1"/>
              </a:buClr>
              <a:buSzPts val="1800"/>
              <a:buNone/>
            </a:pPr>
            <a:r>
              <a:rPr lang="en-US"/>
              <a:t>Discussion</a:t>
            </a:r>
            <a:endParaRPr/>
          </a:p>
        </p:txBody>
      </p:sp>
      <p:sp>
        <p:nvSpPr>
          <p:cNvPr id="324" name="Google Shape;324;p44"/>
          <p:cNvSpPr txBox="1"/>
          <p:nvPr>
            <p:ph idx="1" type="body"/>
          </p:nvPr>
        </p:nvSpPr>
        <p:spPr>
          <a:xfrm>
            <a:off x="1218883" y="1701797"/>
            <a:ext cx="10360501" cy="4462272"/>
          </a:xfrm>
          <a:prstGeom prst="rect">
            <a:avLst/>
          </a:prstGeom>
          <a:noFill/>
          <a:ln>
            <a:noFill/>
          </a:ln>
        </p:spPr>
        <p:txBody>
          <a:bodyPr anchorCtr="0" anchor="t" bIns="60925" lIns="121875" spcFirstLastPara="1" rIns="121875" wrap="square" tIns="60925">
            <a:normAutofit lnSpcReduction="10000"/>
          </a:bodyPr>
          <a:lstStyle/>
          <a:p>
            <a:pPr indent="-342900" lvl="0" marL="457200" rtl="0" algn="l">
              <a:lnSpc>
                <a:spcPct val="90000"/>
              </a:lnSpc>
              <a:spcBef>
                <a:spcPts val="1600"/>
              </a:spcBef>
              <a:spcAft>
                <a:spcPts val="0"/>
              </a:spcAft>
              <a:buSzPts val="1800"/>
              <a:buChar char="•"/>
            </a:pPr>
            <a:r>
              <a:rPr lang="en-US"/>
              <a:t>Codon usage almost the same in strains isolated from the same hosts though differences are observed in strains isolated from different hosts</a:t>
            </a:r>
            <a:endParaRPr/>
          </a:p>
          <a:p>
            <a:pPr indent="-342900" lvl="0" marL="457200" rtl="0" algn="l">
              <a:lnSpc>
                <a:spcPct val="90000"/>
              </a:lnSpc>
              <a:spcBef>
                <a:spcPts val="1600"/>
              </a:spcBef>
              <a:spcAft>
                <a:spcPts val="0"/>
              </a:spcAft>
              <a:buSzPts val="1800"/>
              <a:buChar char="•"/>
            </a:pPr>
            <a:r>
              <a:rPr lang="en-US"/>
              <a:t>The future implications of this project are huge, if we can accurately map codon variability in SARS-CoV-2, then we can also begin to make prediction models so that we can be better equipped to tailor new vaccines as the ones we have today become obsolete due to mutation.</a:t>
            </a:r>
            <a:endParaRPr/>
          </a:p>
          <a:p>
            <a:pPr indent="-342900" lvl="0" marL="457200" rtl="0" algn="l">
              <a:lnSpc>
                <a:spcPct val="90000"/>
              </a:lnSpc>
              <a:spcBef>
                <a:spcPts val="1600"/>
              </a:spcBef>
              <a:spcAft>
                <a:spcPts val="0"/>
              </a:spcAft>
              <a:buSzPts val="1800"/>
              <a:buChar char="•"/>
            </a:pPr>
            <a:r>
              <a:rPr lang="en-US"/>
              <a:t>Since the code is already written, the possibilities are endless for what kinds of data we could analyze. </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10"/>
          <p:cNvSpPr txBox="1"/>
          <p:nvPr>
            <p:ph type="title"/>
          </p:nvPr>
        </p:nvSpPr>
        <p:spPr>
          <a:xfrm>
            <a:off x="1218882" y="1701800"/>
            <a:ext cx="4062942" cy="2438400"/>
          </a:xfrm>
          <a:prstGeom prst="rect">
            <a:avLst/>
          </a:prstGeom>
          <a:noFill/>
          <a:ln>
            <a:noFill/>
          </a:ln>
        </p:spPr>
        <p:txBody>
          <a:bodyPr anchorCtr="0" anchor="b" bIns="60925" lIns="121875" spcFirstLastPara="1" rIns="121875" wrap="square" tIns="60925">
            <a:normAutofit/>
          </a:bodyPr>
          <a:lstStyle/>
          <a:p>
            <a:pPr indent="0" lvl="0" marL="0" rtl="0" algn="l">
              <a:lnSpc>
                <a:spcPct val="90000"/>
              </a:lnSpc>
              <a:spcBef>
                <a:spcPts val="0"/>
              </a:spcBef>
              <a:spcAft>
                <a:spcPts val="0"/>
              </a:spcAft>
              <a:buClr>
                <a:schemeClr val="accent1"/>
              </a:buClr>
              <a:buSzPts val="2800"/>
              <a:buFont typeface="Calibri"/>
              <a:buNone/>
            </a:pPr>
            <a:r>
              <a:rPr lang="en-US"/>
              <a:t>REFERENCES</a:t>
            </a:r>
            <a:endParaRPr/>
          </a:p>
        </p:txBody>
      </p:sp>
      <p:sp>
        <p:nvSpPr>
          <p:cNvPr id="330" name="Google Shape;330;p10"/>
          <p:cNvSpPr txBox="1"/>
          <p:nvPr>
            <p:ph idx="2" type="body"/>
          </p:nvPr>
        </p:nvSpPr>
        <p:spPr>
          <a:xfrm>
            <a:off x="5484971" y="584199"/>
            <a:ext cx="6094413" cy="5960979"/>
          </a:xfrm>
          <a:prstGeom prst="rect">
            <a:avLst/>
          </a:prstGeom>
          <a:noFill/>
          <a:ln>
            <a:noFill/>
          </a:ln>
        </p:spPr>
        <p:txBody>
          <a:bodyPr anchorCtr="0" anchor="t" bIns="60925" lIns="121875" spcFirstLastPara="1" rIns="121875" wrap="square" tIns="60925">
            <a:normAutofit fontScale="92500" lnSpcReduction="20000"/>
          </a:bodyPr>
          <a:lstStyle/>
          <a:p>
            <a:pPr indent="-88899" lvl="0" marL="0" rtl="0" algn="l">
              <a:lnSpc>
                <a:spcPct val="115000"/>
              </a:lnSpc>
              <a:spcBef>
                <a:spcPts val="0"/>
              </a:spcBef>
              <a:spcAft>
                <a:spcPts val="0"/>
              </a:spcAft>
              <a:buSzPct val="137592"/>
              <a:buChar char="•"/>
            </a:pPr>
            <a:r>
              <a:rPr lang="en-US" sz="1100">
                <a:latin typeface="Calibri"/>
                <a:ea typeface="Calibri"/>
                <a:cs typeface="Calibri"/>
                <a:sym typeface="Calibri"/>
              </a:rPr>
              <a:t>Andersen, K., Rambaut, A., Lipkin, W. et al. (2020) The proximal origin of SARS-CoV-2</a:t>
            </a:r>
            <a:r>
              <a:rPr i="1" lang="en-US" sz="1100">
                <a:latin typeface="Calibri"/>
                <a:ea typeface="Calibri"/>
                <a:cs typeface="Calibri"/>
                <a:sym typeface="Calibri"/>
              </a:rPr>
              <a:t>.</a:t>
            </a:r>
            <a:r>
              <a:rPr lang="en-US" sz="1100">
                <a:latin typeface="Calibri"/>
                <a:ea typeface="Calibri"/>
                <a:cs typeface="Calibri"/>
                <a:sym typeface="Calibri"/>
              </a:rPr>
              <a:t> </a:t>
            </a:r>
            <a:r>
              <a:rPr i="1" lang="en-US" sz="1100">
                <a:latin typeface="Calibri"/>
                <a:ea typeface="Calibri"/>
                <a:cs typeface="Calibri"/>
                <a:sym typeface="Calibri"/>
              </a:rPr>
              <a:t>Nature</a:t>
            </a:r>
            <a:r>
              <a:rPr lang="en-US" sz="1100">
                <a:latin typeface="Calibri"/>
                <a:ea typeface="Calibri"/>
                <a:cs typeface="Calibri"/>
                <a:sym typeface="Calibri"/>
              </a:rPr>
              <a:t> </a:t>
            </a:r>
            <a:r>
              <a:rPr i="1" lang="en-US" sz="1100">
                <a:latin typeface="Calibri"/>
                <a:ea typeface="Calibri"/>
                <a:cs typeface="Calibri"/>
                <a:sym typeface="Calibri"/>
              </a:rPr>
              <a:t>Medicine</a:t>
            </a:r>
            <a:r>
              <a:rPr lang="en-US" sz="1100">
                <a:latin typeface="Calibri"/>
                <a:ea typeface="Calibri"/>
                <a:cs typeface="Calibri"/>
                <a:sym typeface="Calibri"/>
              </a:rPr>
              <a:t>, 26, 450–452. </a:t>
            </a:r>
            <a:r>
              <a:rPr lang="en-US" sz="1100" u="sng">
                <a:solidFill>
                  <a:srgbClr val="1155CC"/>
                </a:solidFill>
                <a:latin typeface="Calibri"/>
                <a:ea typeface="Calibri"/>
                <a:cs typeface="Calibri"/>
                <a:sym typeface="Calibri"/>
                <a:hlinkClick r:id="rId3">
                  <a:extLst>
                    <a:ext uri="{A12FA001-AC4F-418D-AE19-62706E023703}">
                      <ahyp:hlinkClr val="tx"/>
                    </a:ext>
                  </a:extLst>
                </a:hlinkClick>
              </a:rPr>
              <a:t>https://doi.org/10.1038/s41591-020-0820-9</a:t>
            </a:r>
            <a:endParaRPr b="0" sz="1100" u="none" strike="noStrike">
              <a:latin typeface="Calibri"/>
              <a:ea typeface="Calibri"/>
              <a:cs typeface="Calibri"/>
              <a:sym typeface="Calibri"/>
            </a:endParaRPr>
          </a:p>
          <a:p>
            <a:pPr indent="-88899" lvl="0" marL="0" rtl="0" algn="l">
              <a:lnSpc>
                <a:spcPct val="115000"/>
              </a:lnSpc>
              <a:spcBef>
                <a:spcPts val="0"/>
              </a:spcBef>
              <a:spcAft>
                <a:spcPts val="0"/>
              </a:spcAft>
              <a:buSzPct val="137592"/>
              <a:buChar char="•"/>
            </a:pPr>
            <a:r>
              <a:rPr b="0" lang="en-US" sz="1100" u="none" strike="noStrike">
                <a:latin typeface="Calibri"/>
                <a:ea typeface="Calibri"/>
                <a:cs typeface="Calibri"/>
                <a:sym typeface="Calibri"/>
              </a:rPr>
              <a:t>Brussow, H., &amp; Brussow, L. (2021). Clinical evidence that the pandemic from 1889 to 1891 commonly called the Russian flu might have been an earlier coronavirus pandemic. </a:t>
            </a:r>
            <a:r>
              <a:rPr b="0" i="1" lang="en-US" sz="1100" u="none" strike="noStrike">
                <a:latin typeface="Calibri"/>
                <a:ea typeface="Calibri"/>
                <a:cs typeface="Calibri"/>
                <a:sym typeface="Calibri"/>
              </a:rPr>
              <a:t>Microbial Biotechnology, 14</a:t>
            </a:r>
            <a:r>
              <a:rPr b="0" lang="en-US" sz="1100" u="none" strike="noStrike">
                <a:latin typeface="Calibri"/>
                <a:ea typeface="Calibri"/>
                <a:cs typeface="Calibri"/>
                <a:sym typeface="Calibri"/>
              </a:rPr>
              <a:t>(5). 1860-1870. </a:t>
            </a:r>
            <a:r>
              <a:rPr b="0" lang="en-US" sz="1100" u="sng" strike="noStrike">
                <a:solidFill>
                  <a:schemeClr val="hlink"/>
                </a:solidFill>
                <a:latin typeface="Calibri"/>
                <a:ea typeface="Calibri"/>
                <a:cs typeface="Calibri"/>
                <a:sym typeface="Calibri"/>
                <a:hlinkClick r:id="rId4"/>
              </a:rPr>
              <a:t>https://10.1111/1751-7915.13889</a:t>
            </a:r>
            <a:r>
              <a:rPr b="0" lang="en-US" sz="1100" u="none" strike="noStrike">
                <a:latin typeface="Calibri"/>
                <a:ea typeface="Calibri"/>
                <a:cs typeface="Calibri"/>
                <a:sym typeface="Calibri"/>
              </a:rPr>
              <a:t> </a:t>
            </a:r>
            <a:endParaRPr/>
          </a:p>
          <a:p>
            <a:pPr indent="-88899" lvl="0" marL="0" rtl="0" algn="l">
              <a:lnSpc>
                <a:spcPct val="115000"/>
              </a:lnSpc>
              <a:spcBef>
                <a:spcPts val="0"/>
              </a:spcBef>
              <a:spcAft>
                <a:spcPts val="0"/>
              </a:spcAft>
              <a:buSzPct val="137592"/>
              <a:buChar char="•"/>
            </a:pPr>
            <a:r>
              <a:rPr b="0" lang="en-US" sz="1100" u="none" strike="noStrike">
                <a:latin typeface="Calibri"/>
                <a:ea typeface="Calibri"/>
                <a:cs typeface="Calibri"/>
                <a:sym typeface="Calibri"/>
              </a:rPr>
              <a:t>Banerjee, T., Gupta, S.K., &amp; Ghosh, T.C. (2005). Towards a resolution on the inherent methodological weakness of the “effective number of codons used by a gene”. </a:t>
            </a:r>
            <a:r>
              <a:rPr b="0" i="1" lang="en-US" sz="1100" u="none" strike="noStrike">
                <a:latin typeface="Calibri"/>
                <a:ea typeface="Calibri"/>
                <a:cs typeface="Calibri"/>
                <a:sym typeface="Calibri"/>
              </a:rPr>
              <a:t>Biochemical and Biophysical Research Communications, 330</a:t>
            </a:r>
            <a:r>
              <a:rPr b="0" lang="en-US" sz="1100" u="none" strike="noStrike">
                <a:latin typeface="Calibri"/>
                <a:ea typeface="Calibri"/>
                <a:cs typeface="Calibri"/>
                <a:sym typeface="Calibri"/>
              </a:rPr>
              <a:t>(4). 1015-1018. </a:t>
            </a:r>
            <a:r>
              <a:rPr b="0" i="0" lang="en-US" sz="1100" u="sng" strike="noStrike">
                <a:solidFill>
                  <a:srgbClr val="0C7DBB"/>
                </a:solidFill>
                <a:latin typeface="Calibri"/>
                <a:ea typeface="Calibri"/>
                <a:cs typeface="Calibri"/>
                <a:sym typeface="Calibri"/>
                <a:hlinkClick r:id="rId5">
                  <a:extLst>
                    <a:ext uri="{A12FA001-AC4F-418D-AE19-62706E023703}">
                      <ahyp:hlinkClr val="tx"/>
                    </a:ext>
                  </a:extLst>
                </a:hlinkClick>
              </a:rPr>
              <a:t>https://doi.org/10.1016/j.bbrc.2005.02.150</a:t>
            </a:r>
            <a:endParaRPr sz="1100">
              <a:latin typeface="Calibri"/>
              <a:ea typeface="Calibri"/>
              <a:cs typeface="Calibri"/>
              <a:sym typeface="Calibri"/>
            </a:endParaRPr>
          </a:p>
          <a:p>
            <a:pPr indent="-88899" lvl="0" marL="0" rtl="0" algn="l">
              <a:lnSpc>
                <a:spcPct val="115000"/>
              </a:lnSpc>
              <a:spcBef>
                <a:spcPts val="0"/>
              </a:spcBef>
              <a:spcAft>
                <a:spcPts val="0"/>
              </a:spcAft>
              <a:buSzPct val="137592"/>
              <a:buChar char="•"/>
            </a:pPr>
            <a:r>
              <a:rPr lang="en-US" sz="1100">
                <a:latin typeface="Calibri"/>
                <a:ea typeface="Calibri"/>
                <a:cs typeface="Calibri"/>
                <a:sym typeface="Calibri"/>
              </a:rPr>
              <a:t>De Maio, N., Walker, C., Turakhia, Y., Lanfear, R., Corbett-Detig, R., Goldman, N. (2021). Mutation Rates and Selection on Synonymous Mutations in SARS-CoV-2. </a:t>
            </a:r>
            <a:r>
              <a:rPr i="1" lang="en-US" sz="1100">
                <a:latin typeface="Calibri"/>
                <a:ea typeface="Calibri"/>
                <a:cs typeface="Calibri"/>
                <a:sym typeface="Calibri"/>
              </a:rPr>
              <a:t>Genome Biology and Evolution</a:t>
            </a:r>
            <a:r>
              <a:rPr lang="en-US" sz="1100">
                <a:latin typeface="Calibri"/>
                <a:ea typeface="Calibri"/>
                <a:cs typeface="Calibri"/>
                <a:sym typeface="Calibri"/>
              </a:rPr>
              <a:t>, 13(5).  </a:t>
            </a:r>
            <a:r>
              <a:rPr lang="en-US" sz="1100" u="sng">
                <a:solidFill>
                  <a:srgbClr val="1155CC"/>
                </a:solidFill>
                <a:latin typeface="Calibri"/>
                <a:ea typeface="Calibri"/>
                <a:cs typeface="Calibri"/>
                <a:sym typeface="Calibri"/>
                <a:hlinkClick r:id="rId6">
                  <a:extLst>
                    <a:ext uri="{A12FA001-AC4F-418D-AE19-62706E023703}">
                      <ahyp:hlinkClr val="tx"/>
                    </a:ext>
                  </a:extLst>
                </a:hlinkClick>
              </a:rPr>
              <a:t>https://doi.org/10.1093/gbe/evab087</a:t>
            </a:r>
            <a:r>
              <a:rPr lang="en-US" sz="1100">
                <a:latin typeface="Calibri"/>
                <a:ea typeface="Calibri"/>
                <a:cs typeface="Calibri"/>
                <a:sym typeface="Calibri"/>
              </a:rPr>
              <a:t> </a:t>
            </a:r>
            <a:endParaRPr/>
          </a:p>
          <a:p>
            <a:pPr indent="-88899" lvl="0" marL="0" rtl="0" algn="l">
              <a:lnSpc>
                <a:spcPct val="115000"/>
              </a:lnSpc>
              <a:spcBef>
                <a:spcPts val="0"/>
              </a:spcBef>
              <a:spcAft>
                <a:spcPts val="0"/>
              </a:spcAft>
              <a:buSzPct val="137592"/>
              <a:buChar char="•"/>
            </a:pPr>
            <a:r>
              <a:rPr lang="en-US" sz="1100">
                <a:latin typeface="Calibri"/>
                <a:ea typeface="Calibri"/>
                <a:cs typeface="Calibri"/>
                <a:sym typeface="Calibri"/>
              </a:rPr>
              <a:t>Dilucca, M., Forcelloni, S. Georgakilas, A.G., Giansanti, A. &amp; Pavlopoulou, A. (2020). Codon usage and phenotypic divergences of SARS-CoV-2 genes. </a:t>
            </a:r>
            <a:r>
              <a:rPr i="1" lang="en-US" sz="1100">
                <a:latin typeface="Calibri"/>
                <a:ea typeface="Calibri"/>
                <a:cs typeface="Calibri"/>
                <a:sym typeface="Calibri"/>
              </a:rPr>
              <a:t>Viruses, 12</a:t>
            </a:r>
            <a:r>
              <a:rPr lang="en-US" sz="1100">
                <a:latin typeface="Calibri"/>
                <a:ea typeface="Calibri"/>
                <a:cs typeface="Calibri"/>
                <a:sym typeface="Calibri"/>
              </a:rPr>
              <a:t>(15). 498. </a:t>
            </a:r>
            <a:r>
              <a:rPr lang="en-US" sz="1100" u="sng">
                <a:solidFill>
                  <a:schemeClr val="hlink"/>
                </a:solidFill>
                <a:latin typeface="Calibri"/>
                <a:ea typeface="Calibri"/>
                <a:cs typeface="Calibri"/>
                <a:sym typeface="Calibri"/>
                <a:hlinkClick r:id="rId7"/>
              </a:rPr>
              <a:t>https://doi.org/10.3390/v12050498</a:t>
            </a:r>
            <a:r>
              <a:rPr lang="en-US" sz="1100">
                <a:latin typeface="Calibri"/>
                <a:ea typeface="Calibri"/>
                <a:cs typeface="Calibri"/>
                <a:sym typeface="Calibri"/>
              </a:rPr>
              <a:t> </a:t>
            </a:r>
            <a:endParaRPr/>
          </a:p>
          <a:p>
            <a:pPr indent="-88899" lvl="0" marL="0" rtl="0" algn="l">
              <a:lnSpc>
                <a:spcPct val="115000"/>
              </a:lnSpc>
              <a:spcBef>
                <a:spcPts val="0"/>
              </a:spcBef>
              <a:spcAft>
                <a:spcPts val="0"/>
              </a:spcAft>
              <a:buSzPct val="137592"/>
              <a:buChar char="•"/>
            </a:pPr>
            <a:r>
              <a:rPr lang="en-US" sz="1100">
                <a:latin typeface="Calibri"/>
                <a:ea typeface="Calibri"/>
                <a:cs typeface="Calibri"/>
                <a:sym typeface="Calibri"/>
              </a:rPr>
              <a:t>Fuglsang, A. (2004). The ‘effective number of codons’ revisited. </a:t>
            </a:r>
            <a:r>
              <a:rPr i="1" lang="en-US" sz="1100">
                <a:latin typeface="Calibri"/>
                <a:ea typeface="Calibri"/>
                <a:cs typeface="Calibri"/>
                <a:sym typeface="Calibri"/>
              </a:rPr>
              <a:t>Biochemical and Biophysical Research Communications, 317</a:t>
            </a:r>
            <a:r>
              <a:rPr lang="en-US" sz="1100">
                <a:latin typeface="Calibri"/>
                <a:ea typeface="Calibri"/>
                <a:cs typeface="Calibri"/>
                <a:sym typeface="Calibri"/>
              </a:rPr>
              <a:t>(3). 957-964. </a:t>
            </a:r>
            <a:r>
              <a:rPr lang="en-US" sz="1100" u="sng">
                <a:solidFill>
                  <a:schemeClr val="hlink"/>
                </a:solidFill>
                <a:latin typeface="Calibri"/>
                <a:ea typeface="Calibri"/>
                <a:cs typeface="Calibri"/>
                <a:sym typeface="Calibri"/>
                <a:hlinkClick r:id="rId8"/>
              </a:rPr>
              <a:t>https://doi.org/10.1016/j.bbrc.2004.03.138</a:t>
            </a:r>
            <a:r>
              <a:rPr lang="en-US" sz="1100">
                <a:latin typeface="Calibri"/>
                <a:ea typeface="Calibri"/>
                <a:cs typeface="Calibri"/>
                <a:sym typeface="Calibri"/>
              </a:rPr>
              <a:t> </a:t>
            </a:r>
            <a:endParaRPr sz="1100">
              <a:latin typeface="Calibri"/>
              <a:ea typeface="Calibri"/>
              <a:cs typeface="Calibri"/>
              <a:sym typeface="Calibri"/>
            </a:endParaRPr>
          </a:p>
          <a:p>
            <a:pPr indent="-88899" lvl="0" marL="0" rtl="0" algn="l">
              <a:lnSpc>
                <a:spcPct val="115000"/>
              </a:lnSpc>
              <a:spcBef>
                <a:spcPts val="0"/>
              </a:spcBef>
              <a:spcAft>
                <a:spcPts val="0"/>
              </a:spcAft>
              <a:buSzPct val="137592"/>
              <a:buChar char="•"/>
            </a:pPr>
            <a:r>
              <a:rPr lang="en-US" sz="1100">
                <a:latin typeface="Calibri"/>
                <a:ea typeface="Calibri"/>
                <a:cs typeface="Calibri"/>
                <a:sym typeface="Calibri"/>
              </a:rPr>
              <a:t>Fuglsang, A. (2006). Estimating the "Effective Number of Codons": The Wright Way of Determining Codon Homozygosity Leads to Superior Estimates. </a:t>
            </a:r>
            <a:r>
              <a:rPr i="1" lang="en-US" sz="1100">
                <a:latin typeface="Calibri"/>
                <a:ea typeface="Calibri"/>
                <a:cs typeface="Calibri"/>
                <a:sym typeface="Calibri"/>
              </a:rPr>
              <a:t>Genetics, 172</a:t>
            </a:r>
            <a:r>
              <a:rPr lang="en-US" sz="1100">
                <a:latin typeface="Calibri"/>
                <a:ea typeface="Calibri"/>
                <a:cs typeface="Calibri"/>
                <a:sym typeface="Calibri"/>
              </a:rPr>
              <a:t>(2). 1301-1307. </a:t>
            </a:r>
            <a:r>
              <a:rPr b="0" i="0" lang="en-US" sz="1100" u="sng" strike="noStrike">
                <a:solidFill>
                  <a:srgbClr val="006FB7"/>
                </a:solidFill>
                <a:latin typeface="Calibri"/>
                <a:ea typeface="Calibri"/>
                <a:cs typeface="Calibri"/>
                <a:sym typeface="Calibri"/>
                <a:hlinkClick r:id="rId9">
                  <a:extLst>
                    <a:ext uri="{A12FA001-AC4F-418D-AE19-62706E023703}">
                      <ahyp:hlinkClr val="tx"/>
                    </a:ext>
                  </a:extLst>
                </a:hlinkClick>
              </a:rPr>
              <a:t>https://doi.org/10.1534/genetics.105.049643</a:t>
            </a:r>
            <a:endParaRPr sz="1100">
              <a:latin typeface="Calibri"/>
              <a:ea typeface="Calibri"/>
              <a:cs typeface="Calibri"/>
              <a:sym typeface="Calibri"/>
            </a:endParaRPr>
          </a:p>
          <a:p>
            <a:pPr indent="-88899" lvl="0" marL="0" rtl="0" algn="l">
              <a:lnSpc>
                <a:spcPct val="115000"/>
              </a:lnSpc>
              <a:spcBef>
                <a:spcPts val="0"/>
              </a:spcBef>
              <a:spcAft>
                <a:spcPts val="0"/>
              </a:spcAft>
              <a:buSzPct val="137592"/>
              <a:buChar char="•"/>
            </a:pPr>
            <a:r>
              <a:rPr lang="en-US" sz="1100">
                <a:latin typeface="Calibri"/>
                <a:ea typeface="Calibri"/>
                <a:cs typeface="Calibri"/>
                <a:sym typeface="Calibri"/>
              </a:rPr>
              <a:t>Hou, W. (2020). Characterization of codon usage pattern in SARS-CoV-2. </a:t>
            </a:r>
            <a:r>
              <a:rPr i="1" lang="en-US" sz="1100">
                <a:latin typeface="Calibri"/>
                <a:ea typeface="Calibri"/>
                <a:cs typeface="Calibri"/>
                <a:sym typeface="Calibri"/>
              </a:rPr>
              <a:t>Virology Journal, 17. </a:t>
            </a:r>
            <a:r>
              <a:rPr lang="en-US" sz="1100">
                <a:latin typeface="Calibri"/>
                <a:ea typeface="Calibri"/>
                <a:cs typeface="Calibri"/>
                <a:sym typeface="Calibri"/>
              </a:rPr>
              <a:t>138. </a:t>
            </a:r>
            <a:r>
              <a:rPr lang="en-US" sz="1100" u="sng">
                <a:solidFill>
                  <a:schemeClr val="hlink"/>
                </a:solidFill>
                <a:latin typeface="Calibri"/>
                <a:ea typeface="Calibri"/>
                <a:cs typeface="Calibri"/>
                <a:sym typeface="Calibri"/>
                <a:hlinkClick r:id="rId10"/>
              </a:rPr>
              <a:t>https://doi.org/10.1186/s12985-020-01395-x</a:t>
            </a:r>
            <a:r>
              <a:rPr lang="en-US" sz="1100">
                <a:latin typeface="Calibri"/>
                <a:ea typeface="Calibri"/>
                <a:cs typeface="Calibri"/>
                <a:sym typeface="Calibri"/>
              </a:rPr>
              <a:t> </a:t>
            </a:r>
            <a:endParaRPr/>
          </a:p>
          <a:p>
            <a:pPr indent="-88899" lvl="0" marL="0" rtl="0" algn="l">
              <a:lnSpc>
                <a:spcPct val="115000"/>
              </a:lnSpc>
              <a:spcBef>
                <a:spcPts val="0"/>
              </a:spcBef>
              <a:spcAft>
                <a:spcPts val="0"/>
              </a:spcAft>
              <a:buSzPct val="137592"/>
              <a:buChar char="•"/>
            </a:pPr>
            <a:r>
              <a:rPr lang="en-US" sz="1100">
                <a:latin typeface="Calibri"/>
                <a:ea typeface="Calibri"/>
                <a:cs typeface="Calibri"/>
                <a:sym typeface="Calibri"/>
              </a:rPr>
              <a:t>Lau, S.K.P, Lee, P., Tsang, A.K.L, Yip, C.C.Y, Tse, H., Lee, R.A., Lok-Yee, S., Lau, Y.L., et al. (2011). Molecular Epidemiology of Human Coronavirus OC43 Reveals Evolution of Different Genotypes over Time and Recent Emergence of a Novel Genotype due to Natural Recombination. </a:t>
            </a:r>
            <a:r>
              <a:rPr i="1" lang="en-US" sz="1100">
                <a:latin typeface="Calibri"/>
                <a:ea typeface="Calibri"/>
                <a:cs typeface="Calibri"/>
                <a:sym typeface="Calibri"/>
              </a:rPr>
              <a:t>Journal of Virology, 85</a:t>
            </a:r>
            <a:r>
              <a:rPr lang="en-US" sz="1100">
                <a:latin typeface="Calibri"/>
                <a:ea typeface="Calibri"/>
                <a:cs typeface="Calibri"/>
                <a:sym typeface="Calibri"/>
              </a:rPr>
              <a:t>(21). 11325-11337. </a:t>
            </a:r>
            <a:r>
              <a:rPr lang="en-US" sz="1100" u="sng">
                <a:solidFill>
                  <a:schemeClr val="hlink"/>
                </a:solidFill>
                <a:latin typeface="Calibri"/>
                <a:ea typeface="Calibri"/>
                <a:cs typeface="Calibri"/>
                <a:sym typeface="Calibri"/>
                <a:hlinkClick r:id="rId11"/>
              </a:rPr>
              <a:t>https://doi.org/10.1128/JVI.05512-11</a:t>
            </a:r>
            <a:r>
              <a:rPr lang="en-US" sz="1100">
                <a:latin typeface="Calibri"/>
                <a:ea typeface="Calibri"/>
                <a:cs typeface="Calibri"/>
                <a:sym typeface="Calibri"/>
              </a:rPr>
              <a:t> </a:t>
            </a:r>
            <a:endParaRPr/>
          </a:p>
          <a:p>
            <a:pPr indent="-88899" lvl="0" marL="0" rtl="0" algn="l">
              <a:lnSpc>
                <a:spcPct val="115000"/>
              </a:lnSpc>
              <a:spcBef>
                <a:spcPts val="0"/>
              </a:spcBef>
              <a:spcAft>
                <a:spcPts val="0"/>
              </a:spcAft>
              <a:buSzPct val="137592"/>
              <a:buChar char="•"/>
            </a:pPr>
            <a:r>
              <a:rPr lang="en-US" sz="1100">
                <a:latin typeface="Calibri"/>
                <a:ea typeface="Calibri"/>
                <a:cs typeface="Calibri"/>
                <a:sym typeface="Calibri"/>
              </a:rPr>
              <a:t>Li, J., Lai, S., Gao, G.F., &amp; Shi, W. (2021). The emergence, genomic diversity and global spread of SARS-CoV-2. </a:t>
            </a:r>
            <a:r>
              <a:rPr i="1" lang="en-US" sz="1100">
                <a:latin typeface="Calibri"/>
                <a:ea typeface="Calibri"/>
                <a:cs typeface="Calibri"/>
                <a:sym typeface="Calibri"/>
              </a:rPr>
              <a:t>Nature, 600</a:t>
            </a:r>
            <a:r>
              <a:rPr lang="en-US" sz="1100">
                <a:latin typeface="Calibri"/>
                <a:ea typeface="Calibri"/>
                <a:cs typeface="Calibri"/>
                <a:sym typeface="Calibri"/>
              </a:rPr>
              <a:t>. 408-418. </a:t>
            </a:r>
            <a:r>
              <a:rPr lang="en-US" sz="1100" u="sng">
                <a:solidFill>
                  <a:schemeClr val="hlink"/>
                </a:solidFill>
                <a:latin typeface="Calibri"/>
                <a:ea typeface="Calibri"/>
                <a:cs typeface="Calibri"/>
                <a:sym typeface="Calibri"/>
                <a:hlinkClick r:id="rId12"/>
              </a:rPr>
              <a:t>https://doi.org/10.1038/s41586-021-04188-6</a:t>
            </a:r>
            <a:r>
              <a:rPr lang="en-US" sz="1100">
                <a:latin typeface="Calibri"/>
                <a:ea typeface="Calibri"/>
                <a:cs typeface="Calibri"/>
                <a:sym typeface="Calibri"/>
              </a:rPr>
              <a:t> </a:t>
            </a:r>
            <a:endParaRPr/>
          </a:p>
          <a:p>
            <a:pPr indent="-88899" lvl="0" marL="0" rtl="0" algn="l">
              <a:lnSpc>
                <a:spcPct val="115000"/>
              </a:lnSpc>
              <a:spcBef>
                <a:spcPts val="0"/>
              </a:spcBef>
              <a:spcAft>
                <a:spcPts val="0"/>
              </a:spcAft>
              <a:buSzPct val="137592"/>
              <a:buChar char="•"/>
            </a:pPr>
            <a:r>
              <a:rPr lang="en-US" sz="1100">
                <a:latin typeface="Calibri"/>
                <a:ea typeface="Calibri"/>
                <a:cs typeface="Calibri"/>
                <a:sym typeface="Calibri"/>
              </a:rPr>
              <a:t>Mallapaty, S. (2021). Closest known relatives of virus behind COVID-19 found in Laos. </a:t>
            </a:r>
            <a:r>
              <a:rPr i="1" lang="en-US" sz="1100">
                <a:latin typeface="Calibri"/>
                <a:ea typeface="Calibri"/>
                <a:cs typeface="Calibri"/>
                <a:sym typeface="Calibri"/>
              </a:rPr>
              <a:t>Nature, 597. </a:t>
            </a:r>
            <a:r>
              <a:rPr lang="en-US" sz="1100">
                <a:latin typeface="Calibri"/>
                <a:ea typeface="Calibri"/>
                <a:cs typeface="Calibri"/>
                <a:sym typeface="Calibri"/>
              </a:rPr>
              <a:t>603. </a:t>
            </a:r>
            <a:r>
              <a:rPr lang="en-US" sz="1100" u="sng">
                <a:solidFill>
                  <a:schemeClr val="hlink"/>
                </a:solidFill>
                <a:latin typeface="Calibri"/>
                <a:ea typeface="Calibri"/>
                <a:cs typeface="Calibri"/>
                <a:sym typeface="Calibri"/>
                <a:hlinkClick r:id="rId13"/>
              </a:rPr>
              <a:t>https://doi.org/10.1038/d41586-021-02596-2</a:t>
            </a:r>
            <a:r>
              <a:rPr lang="en-US" sz="1100">
                <a:latin typeface="Calibri"/>
                <a:ea typeface="Calibri"/>
                <a:cs typeface="Calibri"/>
                <a:sym typeface="Calibri"/>
              </a:rPr>
              <a:t> </a:t>
            </a:r>
            <a:endParaRPr/>
          </a:p>
          <a:p>
            <a:pPr indent="-88899" lvl="0" marL="0" rtl="0" algn="l">
              <a:lnSpc>
                <a:spcPct val="115000"/>
              </a:lnSpc>
              <a:spcBef>
                <a:spcPts val="0"/>
              </a:spcBef>
              <a:spcAft>
                <a:spcPts val="0"/>
              </a:spcAft>
              <a:buSzPct val="137592"/>
              <a:buChar char="•"/>
            </a:pPr>
            <a:r>
              <a:rPr lang="en-US" sz="1100">
                <a:latin typeface="Calibri"/>
                <a:ea typeface="Calibri"/>
                <a:cs typeface="Calibri"/>
                <a:sym typeface="Calibri"/>
              </a:rPr>
              <a:t>NatureEducation. (2014). Genetic Code. Scitable. </a:t>
            </a:r>
            <a:r>
              <a:rPr lang="en-US" sz="1100" u="sng">
                <a:solidFill>
                  <a:srgbClr val="007272"/>
                </a:solidFill>
                <a:latin typeface="Calibri"/>
                <a:ea typeface="Calibri"/>
                <a:cs typeface="Calibri"/>
                <a:sym typeface="Calibri"/>
                <a:hlinkClick r:id="rId14">
                  <a:extLst>
                    <a:ext uri="{A12FA001-AC4F-418D-AE19-62706E023703}">
                      <ahyp:hlinkClr val="tx"/>
                    </a:ext>
                  </a:extLst>
                </a:hlinkClick>
              </a:rPr>
              <a:t>https://www.nature.com/scitable/definition/genetic-code-13/</a:t>
            </a:r>
            <a:endParaRPr sz="1100">
              <a:latin typeface="Calibri"/>
              <a:ea typeface="Calibri"/>
              <a:cs typeface="Calibri"/>
              <a:sym typeface="Calibri"/>
            </a:endParaRPr>
          </a:p>
          <a:p>
            <a:pPr indent="-88899" lvl="0" marL="0" rtl="0" algn="l">
              <a:lnSpc>
                <a:spcPct val="115000"/>
              </a:lnSpc>
              <a:spcBef>
                <a:spcPts val="0"/>
              </a:spcBef>
              <a:spcAft>
                <a:spcPts val="0"/>
              </a:spcAft>
              <a:buSzPct val="137592"/>
              <a:buChar char="•"/>
            </a:pPr>
            <a:r>
              <a:rPr lang="en-US" sz="1100">
                <a:latin typeface="Calibri"/>
                <a:ea typeface="Calibri"/>
                <a:cs typeface="Calibri"/>
                <a:sym typeface="Calibri"/>
              </a:rPr>
              <a:t>Petrosillo, N., Viceconte, G., Ergonul, O., Ippolito, G. &amp; Petersen, E. (2020). COVID-19, SARS and MERS: are they related? </a:t>
            </a:r>
            <a:r>
              <a:rPr i="1" lang="en-US" sz="1100">
                <a:latin typeface="Calibri"/>
                <a:ea typeface="Calibri"/>
                <a:cs typeface="Calibri"/>
                <a:sym typeface="Calibri"/>
              </a:rPr>
              <a:t>Clinical Microbiology and Infection, 26</a:t>
            </a:r>
            <a:r>
              <a:rPr lang="en-US" sz="1100">
                <a:latin typeface="Calibri"/>
                <a:ea typeface="Calibri"/>
                <a:cs typeface="Calibri"/>
                <a:sym typeface="Calibri"/>
              </a:rPr>
              <a:t>(6). 729-734. </a:t>
            </a:r>
            <a:r>
              <a:rPr lang="en-US" sz="1100" u="sng">
                <a:solidFill>
                  <a:schemeClr val="hlink"/>
                </a:solidFill>
                <a:latin typeface="Calibri"/>
                <a:ea typeface="Calibri"/>
                <a:cs typeface="Calibri"/>
                <a:sym typeface="Calibri"/>
                <a:hlinkClick r:id="rId15"/>
              </a:rPr>
              <a:t>https://doi.org/10.1016/j.cmi.2020.03.026</a:t>
            </a:r>
            <a:r>
              <a:rPr lang="en-US" sz="1100">
                <a:latin typeface="Calibri"/>
                <a:ea typeface="Calibri"/>
                <a:cs typeface="Calibri"/>
                <a:sym typeface="Calibri"/>
              </a:rPr>
              <a:t> </a:t>
            </a:r>
            <a:endParaRPr/>
          </a:p>
          <a:p>
            <a:pPr indent="-88899" lvl="0" marL="0" rtl="0" algn="l">
              <a:lnSpc>
                <a:spcPct val="115000"/>
              </a:lnSpc>
              <a:spcBef>
                <a:spcPts val="0"/>
              </a:spcBef>
              <a:spcAft>
                <a:spcPts val="0"/>
              </a:spcAft>
              <a:buSzPct val="137592"/>
              <a:buChar char="•"/>
            </a:pPr>
            <a:r>
              <a:rPr lang="en-US" sz="1100">
                <a:latin typeface="Calibri"/>
                <a:ea typeface="Calibri"/>
                <a:cs typeface="Calibri"/>
                <a:sym typeface="Calibri"/>
              </a:rPr>
              <a:t>Sharp, P.M. &amp; Li, W-H. (1987). The codon adaptation index – a measure of directional synonymous codon usage bias, and its potential applications. </a:t>
            </a:r>
            <a:r>
              <a:rPr i="1" lang="en-US" sz="1100">
                <a:latin typeface="Calibri"/>
                <a:ea typeface="Calibri"/>
                <a:cs typeface="Calibri"/>
                <a:sym typeface="Calibri"/>
              </a:rPr>
              <a:t>Nucleic Acids Research, 15</a:t>
            </a:r>
            <a:r>
              <a:rPr lang="en-US" sz="1100">
                <a:latin typeface="Calibri"/>
                <a:ea typeface="Calibri"/>
                <a:cs typeface="Calibri"/>
                <a:sym typeface="Calibri"/>
              </a:rPr>
              <a:t>(3). 1281-1295. </a:t>
            </a:r>
            <a:r>
              <a:rPr b="0" i="0" lang="en-US" sz="1100" u="sng" strike="noStrike">
                <a:solidFill>
                  <a:srgbClr val="006FB7"/>
                </a:solidFill>
                <a:latin typeface="Calibri"/>
                <a:ea typeface="Calibri"/>
                <a:cs typeface="Calibri"/>
                <a:sym typeface="Calibri"/>
                <a:hlinkClick r:id="rId16">
                  <a:extLst>
                    <a:ext uri="{A12FA001-AC4F-418D-AE19-62706E023703}">
                      <ahyp:hlinkClr val="tx"/>
                    </a:ext>
                  </a:extLst>
                </a:hlinkClick>
              </a:rPr>
              <a:t>https://doi.org/10.1093/nar/15.3.1281</a:t>
            </a:r>
            <a:endParaRPr sz="1100">
              <a:latin typeface="Calibri"/>
              <a:ea typeface="Calibri"/>
              <a:cs typeface="Calibri"/>
              <a:sym typeface="Calibri"/>
            </a:endParaRPr>
          </a:p>
          <a:p>
            <a:pPr indent="-88899" lvl="0" marL="0" rtl="0" algn="l">
              <a:lnSpc>
                <a:spcPct val="115000"/>
              </a:lnSpc>
              <a:spcBef>
                <a:spcPts val="0"/>
              </a:spcBef>
              <a:spcAft>
                <a:spcPts val="0"/>
              </a:spcAft>
              <a:buSzPct val="137592"/>
              <a:buChar char="•"/>
            </a:pPr>
            <a:r>
              <a:rPr lang="en-US" sz="1100">
                <a:latin typeface="Calibri"/>
                <a:ea typeface="Calibri"/>
                <a:cs typeface="Calibri"/>
                <a:sym typeface="Calibri"/>
              </a:rPr>
              <a:t>Singh, D. &amp; Yi, S.V. (2021). On the origin and evolution of SARS-CoV-2. Experimental &amp; Molecular Medicine, 53, 537–547. </a:t>
            </a:r>
            <a:r>
              <a:rPr lang="en-US" sz="1100" u="sng">
                <a:solidFill>
                  <a:srgbClr val="007272"/>
                </a:solidFill>
                <a:latin typeface="Calibri"/>
                <a:ea typeface="Calibri"/>
                <a:cs typeface="Calibri"/>
                <a:sym typeface="Calibri"/>
                <a:hlinkClick r:id="rId17">
                  <a:extLst>
                    <a:ext uri="{A12FA001-AC4F-418D-AE19-62706E023703}">
                      <ahyp:hlinkClr val="tx"/>
                    </a:ext>
                  </a:extLst>
                </a:hlinkClick>
              </a:rPr>
              <a:t>https://doi.org/10.1038/s12276-021-00604-z7</a:t>
            </a:r>
            <a:endParaRPr sz="1100" u="sng">
              <a:solidFill>
                <a:srgbClr val="007272"/>
              </a:solidFill>
              <a:latin typeface="Calibri"/>
              <a:ea typeface="Calibri"/>
              <a:cs typeface="Calibri"/>
              <a:sym typeface="Calibri"/>
            </a:endParaRPr>
          </a:p>
          <a:p>
            <a:pPr indent="-88899" lvl="0" marL="0" rtl="0" algn="l">
              <a:lnSpc>
                <a:spcPct val="115000"/>
              </a:lnSpc>
              <a:spcBef>
                <a:spcPts val="0"/>
              </a:spcBef>
              <a:spcAft>
                <a:spcPts val="0"/>
              </a:spcAft>
              <a:buSzPct val="137592"/>
              <a:buChar char="•"/>
            </a:pPr>
            <a:r>
              <a:rPr lang="en-US" sz="1100">
                <a:latin typeface="Calibri"/>
                <a:ea typeface="Calibri"/>
                <a:cs typeface="Calibri"/>
                <a:sym typeface="Calibri"/>
              </a:rPr>
              <a:t>Sun, X., Yang, Q., Xia, X. (2013). An Improved Implementation of Effective Number of Codons (N</a:t>
            </a:r>
            <a:r>
              <a:rPr baseline="-25000" lang="en-US" sz="1100">
                <a:latin typeface="Calibri"/>
                <a:ea typeface="Calibri"/>
                <a:cs typeface="Calibri"/>
                <a:sym typeface="Calibri"/>
              </a:rPr>
              <a:t>c</a:t>
            </a:r>
            <a:r>
              <a:rPr lang="en-US" sz="1100">
                <a:latin typeface="Calibri"/>
                <a:ea typeface="Calibri"/>
                <a:cs typeface="Calibri"/>
                <a:sym typeface="Calibri"/>
              </a:rPr>
              <a:t>). </a:t>
            </a:r>
            <a:r>
              <a:rPr i="1" lang="en-US" sz="1100">
                <a:latin typeface="Calibri"/>
                <a:ea typeface="Calibri"/>
                <a:cs typeface="Calibri"/>
                <a:sym typeface="Calibri"/>
              </a:rPr>
              <a:t>Molecular Biology and Evolution, 30</a:t>
            </a:r>
            <a:r>
              <a:rPr lang="en-US" sz="1100">
                <a:latin typeface="Calibri"/>
                <a:ea typeface="Calibri"/>
                <a:cs typeface="Calibri"/>
                <a:sym typeface="Calibri"/>
              </a:rPr>
              <a:t>(1). 191-196. </a:t>
            </a:r>
            <a:r>
              <a:rPr b="0" i="0" lang="en-US" sz="1100" u="sng" strike="noStrike">
                <a:solidFill>
                  <a:srgbClr val="006FB7"/>
                </a:solidFill>
                <a:latin typeface="Calibri"/>
                <a:ea typeface="Calibri"/>
                <a:cs typeface="Calibri"/>
                <a:sym typeface="Calibri"/>
                <a:hlinkClick r:id="rId18">
                  <a:extLst>
                    <a:ext uri="{A12FA001-AC4F-418D-AE19-62706E023703}">
                      <ahyp:hlinkClr val="tx"/>
                    </a:ext>
                  </a:extLst>
                </a:hlinkClick>
              </a:rPr>
              <a:t>https://doi.org/10.1093/molbev/mss201</a:t>
            </a:r>
            <a:endParaRPr b="0" sz="1100" u="none" strike="noStrike">
              <a:latin typeface="Calibri"/>
              <a:ea typeface="Calibri"/>
              <a:cs typeface="Calibri"/>
              <a:sym typeface="Calibri"/>
            </a:endParaRPr>
          </a:p>
          <a:p>
            <a:pPr indent="-88899" lvl="0" marL="0" rtl="0" algn="l">
              <a:lnSpc>
                <a:spcPct val="115000"/>
              </a:lnSpc>
              <a:spcBef>
                <a:spcPts val="0"/>
              </a:spcBef>
              <a:spcAft>
                <a:spcPts val="0"/>
              </a:spcAft>
              <a:buSzPct val="137592"/>
              <a:buChar char="•"/>
            </a:pPr>
            <a:r>
              <a:rPr lang="en-US" sz="1100">
                <a:latin typeface="Calibri"/>
                <a:ea typeface="Calibri"/>
                <a:cs typeface="Calibri"/>
                <a:sym typeface="Calibri"/>
              </a:rPr>
              <a:t>Wright, F. (1990). The ‘effective number of codons’ used in a gene. </a:t>
            </a:r>
            <a:r>
              <a:rPr i="1" lang="en-US" sz="1100">
                <a:latin typeface="Calibri"/>
                <a:ea typeface="Calibri"/>
                <a:cs typeface="Calibri"/>
                <a:sym typeface="Calibri"/>
              </a:rPr>
              <a:t>Gene, 87</a:t>
            </a:r>
            <a:r>
              <a:rPr lang="en-US" sz="1100">
                <a:latin typeface="Calibri"/>
                <a:ea typeface="Calibri"/>
                <a:cs typeface="Calibri"/>
                <a:sym typeface="Calibri"/>
              </a:rPr>
              <a:t>(1). 23-29. </a:t>
            </a:r>
            <a:r>
              <a:rPr b="0" i="0" lang="en-US" sz="1100" u="sng" strike="noStrike">
                <a:solidFill>
                  <a:srgbClr val="0C7DBB"/>
                </a:solidFill>
                <a:latin typeface="Calibri"/>
                <a:ea typeface="Calibri"/>
                <a:cs typeface="Calibri"/>
                <a:sym typeface="Calibri"/>
                <a:hlinkClick r:id="rId19">
                  <a:extLst>
                    <a:ext uri="{A12FA001-AC4F-418D-AE19-62706E023703}">
                      <ahyp:hlinkClr val="tx"/>
                    </a:ext>
                  </a:extLst>
                </a:hlinkClick>
              </a:rPr>
              <a:t>https://doi.org/10.1016/0378-1119(90)90491-9</a:t>
            </a:r>
            <a:endParaRPr b="0" i="0" sz="2400">
              <a:solidFill>
                <a:srgbClr val="494C4E"/>
              </a:solidFill>
              <a:latin typeface="Lato"/>
              <a:ea typeface="Lato"/>
              <a:cs typeface="Lato"/>
              <a:sym typeface="Lato"/>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4"/>
          <p:cNvSpPr txBox="1"/>
          <p:nvPr>
            <p:ph type="title"/>
          </p:nvPr>
        </p:nvSpPr>
        <p:spPr>
          <a:xfrm>
            <a:off x="1218883" y="274637"/>
            <a:ext cx="10360501" cy="1223963"/>
          </a:xfrm>
          <a:prstGeom prst="rect">
            <a:avLst/>
          </a:prstGeom>
          <a:noFill/>
          <a:ln>
            <a:noFill/>
          </a:ln>
        </p:spPr>
        <p:txBody>
          <a:bodyPr anchorCtr="0" anchor="b" bIns="60925" lIns="121875" spcFirstLastPara="1" rIns="121875" wrap="square" tIns="60925">
            <a:normAutofit/>
          </a:bodyPr>
          <a:lstStyle/>
          <a:p>
            <a:pPr indent="0" lvl="0" marL="0" rtl="0" algn="l">
              <a:lnSpc>
                <a:spcPct val="90000"/>
              </a:lnSpc>
              <a:spcBef>
                <a:spcPts val="0"/>
              </a:spcBef>
              <a:spcAft>
                <a:spcPts val="0"/>
              </a:spcAft>
              <a:buClr>
                <a:schemeClr val="lt1"/>
              </a:buClr>
              <a:buSzPts val="3600"/>
              <a:buFont typeface="Calibri"/>
              <a:buNone/>
            </a:pPr>
            <a:r>
              <a:rPr lang="en-US"/>
              <a:t>Tools and Resources</a:t>
            </a:r>
            <a:endParaRPr/>
          </a:p>
        </p:txBody>
      </p:sp>
      <p:sp>
        <p:nvSpPr>
          <p:cNvPr id="123" name="Google Shape;123;p4"/>
          <p:cNvSpPr txBox="1"/>
          <p:nvPr>
            <p:ph idx="2" type="body"/>
          </p:nvPr>
        </p:nvSpPr>
        <p:spPr>
          <a:xfrm>
            <a:off x="1218883" y="1828800"/>
            <a:ext cx="10133329" cy="4343400"/>
          </a:xfrm>
          <a:prstGeom prst="rect">
            <a:avLst/>
          </a:prstGeom>
          <a:noFill/>
          <a:ln>
            <a:noFill/>
          </a:ln>
        </p:spPr>
        <p:txBody>
          <a:bodyPr anchorCtr="0" anchor="t" bIns="60925" lIns="121875" spcFirstLastPara="1" rIns="121875" wrap="square" tIns="60925">
            <a:noAutofit/>
          </a:bodyPr>
          <a:lstStyle/>
          <a:p>
            <a:pPr indent="-304747" lvl="0" marL="304747" rtl="0" algn="l">
              <a:lnSpc>
                <a:spcPct val="90000"/>
              </a:lnSpc>
              <a:spcBef>
                <a:spcPts val="1000"/>
              </a:spcBef>
              <a:spcAft>
                <a:spcPts val="0"/>
              </a:spcAft>
              <a:buSzPts val="2800"/>
              <a:buChar char="•"/>
            </a:pPr>
            <a:r>
              <a:rPr lang="en-US"/>
              <a:t>GenBank (</a:t>
            </a:r>
            <a:r>
              <a:rPr lang="en-US" u="sng">
                <a:solidFill>
                  <a:schemeClr val="hlink"/>
                </a:solidFill>
                <a:hlinkClick r:id="rId3"/>
              </a:rPr>
              <a:t>https://www.ncbi.nlm.nih.gov/genbank/</a:t>
            </a:r>
            <a:r>
              <a:rPr lang="en-US"/>
              <a:t>)</a:t>
            </a:r>
            <a:endParaRPr/>
          </a:p>
          <a:p>
            <a:pPr indent="-304747" lvl="0" marL="304747" rtl="0" algn="l">
              <a:lnSpc>
                <a:spcPct val="90000"/>
              </a:lnSpc>
              <a:spcBef>
                <a:spcPts val="1000"/>
              </a:spcBef>
              <a:spcAft>
                <a:spcPts val="0"/>
              </a:spcAft>
              <a:buSzPts val="2800"/>
              <a:buChar char="•"/>
            </a:pPr>
            <a:r>
              <a:rPr lang="en-US"/>
              <a:t>GISAID (</a:t>
            </a:r>
            <a:r>
              <a:rPr lang="en-US" u="sng">
                <a:solidFill>
                  <a:schemeClr val="hlink"/>
                </a:solidFill>
                <a:hlinkClick r:id="rId4"/>
              </a:rPr>
              <a:t>https://www.gisaid.org/</a:t>
            </a:r>
            <a:r>
              <a:rPr lang="en-US"/>
              <a:t>)</a:t>
            </a:r>
            <a:endParaRPr/>
          </a:p>
          <a:p>
            <a:pPr indent="-304747" lvl="0" marL="304747" rtl="0" algn="l">
              <a:lnSpc>
                <a:spcPct val="90000"/>
              </a:lnSpc>
              <a:spcBef>
                <a:spcPts val="1000"/>
              </a:spcBef>
              <a:spcAft>
                <a:spcPts val="0"/>
              </a:spcAft>
              <a:buSzPts val="2800"/>
              <a:buChar char="•"/>
            </a:pPr>
            <a:r>
              <a:rPr lang="en-US"/>
              <a:t>GitHub (</a:t>
            </a:r>
            <a:r>
              <a:rPr lang="en-US" u="sng">
                <a:solidFill>
                  <a:schemeClr val="hlink"/>
                </a:solidFill>
                <a:hlinkClick r:id="rId5"/>
              </a:rPr>
              <a:t>https://github.com/mbhubley/BIOT670_COVIDAnalysisProject</a:t>
            </a:r>
            <a:r>
              <a:rPr lang="en-US"/>
              <a:t>)</a:t>
            </a:r>
            <a:endParaRPr/>
          </a:p>
          <a:p>
            <a:pPr indent="-304747" lvl="0" marL="304747" rtl="0" algn="l">
              <a:lnSpc>
                <a:spcPct val="90000"/>
              </a:lnSpc>
              <a:spcBef>
                <a:spcPts val="1000"/>
              </a:spcBef>
              <a:spcAft>
                <a:spcPts val="0"/>
              </a:spcAft>
              <a:buSzPts val="2800"/>
              <a:buChar char="•"/>
            </a:pPr>
            <a:r>
              <a:rPr lang="en-US"/>
              <a:t>Python</a:t>
            </a:r>
            <a:endParaRPr/>
          </a:p>
          <a:p>
            <a:pPr indent="-304747" lvl="0" marL="304747" rtl="0" algn="l">
              <a:lnSpc>
                <a:spcPct val="90000"/>
              </a:lnSpc>
              <a:spcBef>
                <a:spcPts val="1000"/>
              </a:spcBef>
              <a:spcAft>
                <a:spcPts val="0"/>
              </a:spcAft>
              <a:buSzPts val="2800"/>
              <a:buChar char="•"/>
            </a:pPr>
            <a:r>
              <a:rPr lang="en-US"/>
              <a:t>R</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5"/>
          <p:cNvSpPr txBox="1"/>
          <p:nvPr>
            <p:ph type="title"/>
          </p:nvPr>
        </p:nvSpPr>
        <p:spPr>
          <a:xfrm>
            <a:off x="1218883" y="274637"/>
            <a:ext cx="10360501" cy="1223963"/>
          </a:xfrm>
          <a:prstGeom prst="rect">
            <a:avLst/>
          </a:prstGeom>
          <a:noFill/>
          <a:ln>
            <a:noFill/>
          </a:ln>
        </p:spPr>
        <p:txBody>
          <a:bodyPr anchorCtr="0" anchor="b" bIns="60925" lIns="121875" spcFirstLastPara="1" rIns="121875" wrap="square" tIns="60925">
            <a:normAutofit/>
          </a:bodyPr>
          <a:lstStyle/>
          <a:p>
            <a:pPr indent="0" lvl="0" marL="0" rtl="0" algn="l">
              <a:lnSpc>
                <a:spcPct val="90000"/>
              </a:lnSpc>
              <a:spcBef>
                <a:spcPts val="0"/>
              </a:spcBef>
              <a:spcAft>
                <a:spcPts val="0"/>
              </a:spcAft>
              <a:buClr>
                <a:schemeClr val="lt1"/>
              </a:buClr>
              <a:buSzPts val="3600"/>
              <a:buFont typeface="Calibri"/>
              <a:buNone/>
            </a:pPr>
            <a:r>
              <a:rPr lang="en-US"/>
              <a:t>Assumptions and Special Considerations</a:t>
            </a:r>
            <a:endParaRPr/>
          </a:p>
        </p:txBody>
      </p:sp>
      <p:sp>
        <p:nvSpPr>
          <p:cNvPr id="129" name="Google Shape;129;p5"/>
          <p:cNvSpPr txBox="1"/>
          <p:nvPr/>
        </p:nvSpPr>
        <p:spPr>
          <a:xfrm>
            <a:off x="1446212" y="1752600"/>
            <a:ext cx="9829800" cy="3367035"/>
          </a:xfrm>
          <a:prstGeom prst="rect">
            <a:avLst/>
          </a:prstGeom>
          <a:noFill/>
          <a:ln>
            <a:noFill/>
          </a:ln>
        </p:spPr>
        <p:txBody>
          <a:bodyPr anchorCtr="0" anchor="t" bIns="45700" lIns="91425" spcFirstLastPara="1" rIns="91425" wrap="square" tIns="45700">
            <a:spAutoFit/>
          </a:bodyPr>
          <a:lstStyle/>
          <a:p>
            <a:pPr indent="-304747" lvl="0" marL="304747" marR="0" rtl="0" algn="l">
              <a:lnSpc>
                <a:spcPct val="90000"/>
              </a:lnSpc>
              <a:spcBef>
                <a:spcPts val="0"/>
              </a:spcBef>
              <a:spcAft>
                <a:spcPts val="0"/>
              </a:spcAft>
              <a:buClr>
                <a:srgbClr val="009999"/>
              </a:buClr>
              <a:buSzPts val="2400"/>
              <a:buFont typeface="Arial"/>
              <a:buChar char="•"/>
            </a:pPr>
            <a:r>
              <a:rPr b="0" i="0" lang="en-US" sz="2400" u="none" cap="none" strike="noStrike">
                <a:solidFill>
                  <a:schemeClr val="lt1"/>
                </a:solidFill>
                <a:latin typeface="Calibri"/>
                <a:ea typeface="Calibri"/>
                <a:cs typeface="Calibri"/>
                <a:sym typeface="Calibri"/>
              </a:rPr>
              <a:t>Currently, SARS-CoV-2 has a relatively low codon usage bias as seen in the literature (Hou, 2020; Dilucca, et al., 2020). </a:t>
            </a:r>
            <a:endParaRPr b="0" i="0" sz="1400" u="none" cap="none" strike="noStrike">
              <a:solidFill>
                <a:srgbClr val="000000"/>
              </a:solidFill>
              <a:latin typeface="Arial"/>
              <a:ea typeface="Arial"/>
              <a:cs typeface="Arial"/>
              <a:sym typeface="Arial"/>
            </a:endParaRPr>
          </a:p>
          <a:p>
            <a:pPr indent="-304747" lvl="0" marL="304747" marR="0" rtl="0" algn="l">
              <a:lnSpc>
                <a:spcPct val="90000"/>
              </a:lnSpc>
              <a:spcBef>
                <a:spcPts val="1600"/>
              </a:spcBef>
              <a:spcAft>
                <a:spcPts val="0"/>
              </a:spcAft>
              <a:buClr>
                <a:srgbClr val="009999"/>
              </a:buClr>
              <a:buSzPts val="2400"/>
              <a:buFont typeface="Arial"/>
              <a:buChar char="•"/>
            </a:pPr>
            <a:r>
              <a:rPr b="0" i="0" lang="en-US" sz="2400" u="none" cap="none" strike="noStrike">
                <a:solidFill>
                  <a:schemeClr val="lt1"/>
                </a:solidFill>
                <a:latin typeface="Calibri"/>
                <a:ea typeface="Calibri"/>
                <a:cs typeface="Calibri"/>
                <a:sym typeface="Calibri"/>
              </a:rPr>
              <a:t>Further, this virus has been extensively studied and a link to the virus being human engineered has not been established (Andersen et al., 2020). </a:t>
            </a:r>
            <a:endParaRPr b="0" i="0" sz="1400" u="none" cap="none" strike="noStrike">
              <a:solidFill>
                <a:srgbClr val="000000"/>
              </a:solidFill>
              <a:latin typeface="Arial"/>
              <a:ea typeface="Arial"/>
              <a:cs typeface="Arial"/>
              <a:sym typeface="Arial"/>
            </a:endParaRPr>
          </a:p>
          <a:p>
            <a:pPr indent="-304747" lvl="0" marL="304747" marR="0" rtl="0" algn="l">
              <a:lnSpc>
                <a:spcPct val="90000"/>
              </a:lnSpc>
              <a:spcBef>
                <a:spcPts val="1600"/>
              </a:spcBef>
              <a:spcAft>
                <a:spcPts val="0"/>
              </a:spcAft>
              <a:buClr>
                <a:srgbClr val="009999"/>
              </a:buClr>
              <a:buSzPts val="2400"/>
              <a:buFont typeface="Arial"/>
              <a:buChar char="•"/>
            </a:pPr>
            <a:r>
              <a:rPr b="0" i="0" lang="en-US" sz="2400" u="none" cap="none" strike="noStrike">
                <a:solidFill>
                  <a:schemeClr val="lt1"/>
                </a:solidFill>
                <a:latin typeface="Calibri"/>
                <a:ea typeface="Calibri"/>
                <a:cs typeface="Calibri"/>
                <a:sym typeface="Calibri"/>
              </a:rPr>
              <a:t>The most prevalent strain is in a constant state of mutation and adaptation and the scope of this project could go in perpetuity (De Maio et al., 2021).</a:t>
            </a:r>
            <a:endParaRPr b="0" i="0" sz="1400" u="none" cap="none" strike="noStrike">
              <a:solidFill>
                <a:srgbClr val="000000"/>
              </a:solidFill>
              <a:latin typeface="Arial"/>
              <a:ea typeface="Arial"/>
              <a:cs typeface="Arial"/>
              <a:sym typeface="Arial"/>
            </a:endParaRPr>
          </a:p>
          <a:p>
            <a:pPr indent="-304747" lvl="0" marL="304747" marR="0" rtl="0" algn="l">
              <a:lnSpc>
                <a:spcPct val="90000"/>
              </a:lnSpc>
              <a:spcBef>
                <a:spcPts val="1600"/>
              </a:spcBef>
              <a:spcAft>
                <a:spcPts val="0"/>
              </a:spcAft>
              <a:buClr>
                <a:srgbClr val="009999"/>
              </a:buClr>
              <a:buSzPts val="2400"/>
              <a:buFont typeface="Arial"/>
              <a:buChar char="•"/>
            </a:pPr>
            <a:r>
              <a:rPr b="0" i="0" lang="en-US" sz="2400" u="none" cap="none" strike="noStrike">
                <a:solidFill>
                  <a:schemeClr val="lt1"/>
                </a:solidFill>
                <a:latin typeface="Calibri"/>
                <a:ea typeface="Calibri"/>
                <a:cs typeface="Calibri"/>
                <a:sym typeface="Calibri"/>
              </a:rPr>
              <a:t>Strains that will be analyzed through our pipeline must be identified, isolated and sequenced first so that we may identify the codon frequencies</a:t>
            </a:r>
            <a:endParaRPr b="0" i="0" sz="1400" u="none" cap="none" strike="noStrike">
              <a:solidFill>
                <a:srgbClr val="000000"/>
              </a:solidFill>
              <a:latin typeface="Arial"/>
              <a:ea typeface="Arial"/>
              <a:cs typeface="Arial"/>
              <a:sym typeface="Arial"/>
            </a:endParaRPr>
          </a:p>
        </p:txBody>
      </p:sp>
      <p:pic>
        <p:nvPicPr>
          <p:cNvPr id="130" name="Google Shape;130;p5"/>
          <p:cNvPicPr preferRelativeResize="0"/>
          <p:nvPr/>
        </p:nvPicPr>
        <p:blipFill rotWithShape="1">
          <a:blip r:embed="rId3">
            <a:alphaModFix/>
          </a:blip>
          <a:srcRect b="0" l="0" r="0" t="0"/>
          <a:stretch/>
        </p:blipFill>
        <p:spPr>
          <a:xfrm>
            <a:off x="2928059" y="5373635"/>
            <a:ext cx="5943600" cy="600075"/>
          </a:xfrm>
          <a:prstGeom prst="rect">
            <a:avLst/>
          </a:prstGeom>
          <a:noFill/>
          <a:ln>
            <a:noFill/>
          </a:ln>
        </p:spPr>
      </p:pic>
      <p:sp>
        <p:nvSpPr>
          <p:cNvPr id="131" name="Google Shape;131;p5"/>
          <p:cNvSpPr txBox="1"/>
          <p:nvPr/>
        </p:nvSpPr>
        <p:spPr>
          <a:xfrm>
            <a:off x="1648044" y="6047943"/>
            <a:ext cx="8892735" cy="73866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lt1"/>
                </a:solidFill>
                <a:latin typeface="Arial"/>
                <a:ea typeface="Arial"/>
                <a:cs typeface="Arial"/>
                <a:sym typeface="Arial"/>
              </a:rPr>
              <a:t>Graphical representation of SARS-CoV-2 genome. Adapted from “SARS-CoV-2, the pandemic coronavirus: Molecular and structural insights,” by S.B. Kadam, G.S. Sukhramani, P. Bishnoi, A.A. Pable, &amp; V.T. Barvkar, 2021, Journal of Basic Microbiology, 63(3), 180-202</a:t>
            </a:r>
            <a:endParaRPr b="0" i="0" sz="1400" u="none" cap="none" strike="noStrike">
              <a:solidFill>
                <a:srgbClr val="000000"/>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9"/>
          <p:cNvSpPr txBox="1"/>
          <p:nvPr>
            <p:ph type="title"/>
          </p:nvPr>
        </p:nvSpPr>
        <p:spPr>
          <a:xfrm>
            <a:off x="989228" y="584200"/>
            <a:ext cx="4480879" cy="2438400"/>
          </a:xfrm>
          <a:prstGeom prst="rect">
            <a:avLst/>
          </a:prstGeom>
          <a:noFill/>
          <a:ln>
            <a:noFill/>
          </a:ln>
        </p:spPr>
        <p:txBody>
          <a:bodyPr anchorCtr="0" anchor="b" bIns="60925" lIns="121875" spcFirstLastPara="1" rIns="121875" wrap="square" tIns="60925">
            <a:normAutofit/>
          </a:bodyPr>
          <a:lstStyle/>
          <a:p>
            <a:pPr indent="0" lvl="0" marL="0" rtl="0" algn="l">
              <a:lnSpc>
                <a:spcPct val="90000"/>
              </a:lnSpc>
              <a:spcBef>
                <a:spcPts val="0"/>
              </a:spcBef>
              <a:spcAft>
                <a:spcPts val="0"/>
              </a:spcAft>
              <a:buClr>
                <a:schemeClr val="accent1"/>
              </a:buClr>
              <a:buSzPts val="2800"/>
              <a:buFont typeface="Calibri"/>
              <a:buNone/>
            </a:pPr>
            <a:r>
              <a:rPr lang="en-US" sz="4400"/>
              <a:t>Calculating Codon Usage Bias</a:t>
            </a:r>
            <a:endParaRPr/>
          </a:p>
        </p:txBody>
      </p:sp>
      <p:sp>
        <p:nvSpPr>
          <p:cNvPr id="138" name="Google Shape;138;p9"/>
          <p:cNvSpPr txBox="1"/>
          <p:nvPr>
            <p:ph idx="2" type="body"/>
          </p:nvPr>
        </p:nvSpPr>
        <p:spPr>
          <a:xfrm>
            <a:off x="5484971" y="584200"/>
            <a:ext cx="6094413" cy="5588000"/>
          </a:xfrm>
          <a:prstGeom prst="rect">
            <a:avLst/>
          </a:prstGeom>
          <a:noFill/>
          <a:ln>
            <a:noFill/>
          </a:ln>
        </p:spPr>
        <p:txBody>
          <a:bodyPr anchorCtr="0" anchor="t" bIns="60925" lIns="121875" spcFirstLastPara="1" rIns="121875" wrap="square" tIns="60925">
            <a:normAutofit/>
          </a:bodyPr>
          <a:lstStyle/>
          <a:p>
            <a:pPr indent="-406400" lvl="0" marL="457200" rtl="0" algn="l">
              <a:lnSpc>
                <a:spcPct val="90000"/>
              </a:lnSpc>
              <a:spcBef>
                <a:spcPts val="1600"/>
              </a:spcBef>
              <a:spcAft>
                <a:spcPts val="0"/>
              </a:spcAft>
              <a:buSzPts val="2800"/>
              <a:buChar char="•"/>
            </a:pPr>
            <a:r>
              <a:rPr lang="en-US" sz="2400"/>
              <a:t>Sharp &amp; Li (1987) described method to calculate the relative synonymous codon usage (RSCU) for each amino acid.</a:t>
            </a:r>
            <a:endParaRPr/>
          </a:p>
          <a:p>
            <a:pPr indent="-406400" lvl="0" marL="457200" rtl="0" algn="l">
              <a:lnSpc>
                <a:spcPct val="90000"/>
              </a:lnSpc>
              <a:spcBef>
                <a:spcPts val="1600"/>
              </a:spcBef>
              <a:spcAft>
                <a:spcPts val="0"/>
              </a:spcAft>
              <a:buSzPts val="2800"/>
              <a:buChar char="•"/>
            </a:pPr>
            <a:r>
              <a:rPr lang="en-US" sz="2400"/>
              <a:t>The codon adaptive index (CAI) is then calculated using the RSCU values from a reference set of highly expressed genes to represent optimal usage. When calculating CAI values for viral genes, the reference set of RSCU values is derived from the host.</a:t>
            </a:r>
            <a:endParaRPr/>
          </a:p>
          <a:p>
            <a:pPr indent="-406400" lvl="0" marL="457200" rtl="0" algn="l">
              <a:lnSpc>
                <a:spcPct val="90000"/>
              </a:lnSpc>
              <a:spcBef>
                <a:spcPts val="1600"/>
              </a:spcBef>
              <a:spcAft>
                <a:spcPts val="0"/>
              </a:spcAft>
              <a:buSzPts val="2800"/>
              <a:buChar char="•"/>
            </a:pPr>
            <a:r>
              <a:rPr lang="en-US" sz="2400"/>
              <a:t>Since calculated with host RSCU values, CAI values are useful in comparing how well SARS-CoV-2 is adapted to the host; not necessarily indicated for direct comparison with other viruses.</a:t>
            </a:r>
            <a:endParaRPr/>
          </a:p>
          <a:p>
            <a:pPr indent="-228600" lvl="0" marL="457200" rtl="0" algn="l">
              <a:lnSpc>
                <a:spcPct val="90000"/>
              </a:lnSpc>
              <a:spcBef>
                <a:spcPts val="1600"/>
              </a:spcBef>
              <a:spcAft>
                <a:spcPts val="0"/>
              </a:spcAft>
              <a:buSzPts val="2800"/>
              <a:buNone/>
            </a:pPr>
            <a:r>
              <a:t/>
            </a:r>
            <a:endParaRPr sz="2400"/>
          </a:p>
        </p:txBody>
      </p:sp>
      <p:grpSp>
        <p:nvGrpSpPr>
          <p:cNvPr id="139" name="Google Shape;139;p9"/>
          <p:cNvGrpSpPr/>
          <p:nvPr/>
        </p:nvGrpSpPr>
        <p:grpSpPr>
          <a:xfrm>
            <a:off x="481009" y="4650574"/>
            <a:ext cx="5130421" cy="1852100"/>
            <a:chOff x="1883443" y="3996202"/>
            <a:chExt cx="7334250" cy="2400300"/>
          </a:xfrm>
        </p:grpSpPr>
        <p:pic>
          <p:nvPicPr>
            <p:cNvPr id="140" name="Google Shape;140;p9"/>
            <p:cNvPicPr preferRelativeResize="0"/>
            <p:nvPr/>
          </p:nvPicPr>
          <p:blipFill rotWithShape="1">
            <a:blip r:embed="rId3">
              <a:alphaModFix/>
            </a:blip>
            <a:srcRect b="0" l="0" r="0" t="0"/>
            <a:stretch/>
          </p:blipFill>
          <p:spPr>
            <a:xfrm>
              <a:off x="1883443" y="3996202"/>
              <a:ext cx="7334250" cy="2400300"/>
            </a:xfrm>
            <a:prstGeom prst="rect">
              <a:avLst/>
            </a:prstGeom>
            <a:noFill/>
            <a:ln>
              <a:noFill/>
            </a:ln>
          </p:spPr>
        </p:pic>
        <p:sp>
          <p:nvSpPr>
            <p:cNvPr id="141" name="Google Shape;141;p9"/>
            <p:cNvSpPr/>
            <p:nvPr/>
          </p:nvSpPr>
          <p:spPr>
            <a:xfrm>
              <a:off x="3400926" y="6060844"/>
              <a:ext cx="5614737" cy="304801"/>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spTree>
  </p:cSld>
  <p:clrMapOvr>
    <a:masterClrMapping/>
  </p:clrMapOvr>
  <mc:AlternateContent>
    <mc:Choice Requires="p14">
      <p:transition spd="slow" p14:dur="700">
        <p:fade/>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3"/>
          <p:cNvSpPr txBox="1"/>
          <p:nvPr>
            <p:ph type="title"/>
          </p:nvPr>
        </p:nvSpPr>
        <p:spPr>
          <a:xfrm>
            <a:off x="1218883" y="274637"/>
            <a:ext cx="10360501" cy="1223963"/>
          </a:xfrm>
          <a:prstGeom prst="rect">
            <a:avLst/>
          </a:prstGeom>
          <a:noFill/>
          <a:ln>
            <a:noFill/>
          </a:ln>
        </p:spPr>
        <p:txBody>
          <a:bodyPr anchorCtr="0" anchor="b" bIns="60925" lIns="121875" spcFirstLastPara="1" rIns="121875" wrap="square" tIns="60925">
            <a:normAutofit/>
          </a:bodyPr>
          <a:lstStyle/>
          <a:p>
            <a:pPr indent="0" lvl="0" marL="0" rtl="0" algn="l">
              <a:lnSpc>
                <a:spcPct val="90000"/>
              </a:lnSpc>
              <a:spcBef>
                <a:spcPts val="0"/>
              </a:spcBef>
              <a:spcAft>
                <a:spcPts val="0"/>
              </a:spcAft>
              <a:buClr>
                <a:schemeClr val="lt1"/>
              </a:buClr>
              <a:buSzPts val="1800"/>
              <a:buNone/>
            </a:pPr>
            <a:r>
              <a:rPr lang="en-US"/>
              <a:t>Calculating Codon Usage Bias</a:t>
            </a:r>
            <a:endParaRPr/>
          </a:p>
        </p:txBody>
      </p:sp>
      <p:sp>
        <p:nvSpPr>
          <p:cNvPr id="147" name="Google Shape;147;p23"/>
          <p:cNvSpPr txBox="1"/>
          <p:nvPr>
            <p:ph idx="1" type="body"/>
          </p:nvPr>
        </p:nvSpPr>
        <p:spPr>
          <a:xfrm>
            <a:off x="1218883" y="1701797"/>
            <a:ext cx="10360501" cy="4462272"/>
          </a:xfrm>
          <a:prstGeom prst="rect">
            <a:avLst/>
          </a:prstGeom>
          <a:noFill/>
          <a:ln>
            <a:noFill/>
          </a:ln>
        </p:spPr>
        <p:txBody>
          <a:bodyPr anchorCtr="0" anchor="t" bIns="60925" lIns="121875" spcFirstLastPara="1" rIns="121875" wrap="square" tIns="60925">
            <a:normAutofit fontScale="92500" lnSpcReduction="10000"/>
          </a:bodyPr>
          <a:lstStyle/>
          <a:p>
            <a:pPr indent="-342900" lvl="0" marL="457200" rtl="0" algn="l">
              <a:lnSpc>
                <a:spcPct val="90000"/>
              </a:lnSpc>
              <a:spcBef>
                <a:spcPts val="1600"/>
              </a:spcBef>
              <a:spcAft>
                <a:spcPts val="0"/>
              </a:spcAft>
              <a:buSzPct val="69498"/>
              <a:buChar char="•"/>
            </a:pPr>
            <a:r>
              <a:rPr lang="en-US"/>
              <a:t>Wright (1990) described a method for calculating the effective number of codons (ENC) value, another index for determining codon usage bias.</a:t>
            </a:r>
            <a:endParaRPr/>
          </a:p>
          <a:p>
            <a:pPr indent="-342900" lvl="0" marL="457200" rtl="0" algn="l">
              <a:lnSpc>
                <a:spcPct val="90000"/>
              </a:lnSpc>
              <a:spcBef>
                <a:spcPts val="1600"/>
              </a:spcBef>
              <a:spcAft>
                <a:spcPts val="0"/>
              </a:spcAft>
              <a:buSzPct val="69498"/>
              <a:buChar char="•"/>
            </a:pPr>
            <a:r>
              <a:rPr lang="en-US"/>
              <a:t>ENC reflects the degree with which a gene’s codon usage deviates from equal usage with a score from 20 (highly biased) to 61 (no bias).</a:t>
            </a:r>
            <a:endParaRPr/>
          </a:p>
          <a:p>
            <a:pPr indent="-342900" lvl="0" marL="457200" rtl="0" algn="l">
              <a:lnSpc>
                <a:spcPct val="90000"/>
              </a:lnSpc>
              <a:spcBef>
                <a:spcPts val="1600"/>
              </a:spcBef>
              <a:spcAft>
                <a:spcPts val="0"/>
              </a:spcAft>
              <a:buSzPct val="69498"/>
              <a:buChar char="•"/>
            </a:pPr>
            <a:r>
              <a:rPr lang="en-US"/>
              <a:t>Weaknesses with this metric have been identified and several alternative methods for calculation have been proposed since first introduction in 1990 (Fuglsang, 2004; Banerjee, Gupta, &amp; Ghosh, T.C., 2005; Fuglsang, 2006; Sun, Yang, &amp; Xia, 2013).</a:t>
            </a:r>
            <a:endParaRPr/>
          </a:p>
          <a:p>
            <a:pPr indent="-342900" lvl="0" marL="457200" rtl="0" algn="l">
              <a:lnSpc>
                <a:spcPct val="90000"/>
              </a:lnSpc>
              <a:spcBef>
                <a:spcPts val="1600"/>
              </a:spcBef>
              <a:spcAft>
                <a:spcPts val="0"/>
              </a:spcAft>
              <a:buSzPct val="69498"/>
              <a:buChar char="•"/>
            </a:pPr>
            <a:r>
              <a:rPr lang="en-US"/>
              <a:t>At this time, we are proceeding with calculating RSCU values in our python code.</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6"/>
          <p:cNvSpPr txBox="1"/>
          <p:nvPr>
            <p:ph type="title"/>
          </p:nvPr>
        </p:nvSpPr>
        <p:spPr>
          <a:xfrm>
            <a:off x="1218883" y="274637"/>
            <a:ext cx="10360501" cy="1223963"/>
          </a:xfrm>
          <a:prstGeom prst="rect">
            <a:avLst/>
          </a:prstGeom>
          <a:noFill/>
          <a:ln>
            <a:noFill/>
          </a:ln>
        </p:spPr>
        <p:txBody>
          <a:bodyPr anchorCtr="0" anchor="b" bIns="60925" lIns="121875" spcFirstLastPara="1" rIns="121875" wrap="square" tIns="60925">
            <a:normAutofit/>
          </a:bodyPr>
          <a:lstStyle/>
          <a:p>
            <a:pPr indent="0" lvl="0" marL="0" rtl="0" algn="l">
              <a:lnSpc>
                <a:spcPct val="90000"/>
              </a:lnSpc>
              <a:spcBef>
                <a:spcPts val="0"/>
              </a:spcBef>
              <a:spcAft>
                <a:spcPts val="0"/>
              </a:spcAft>
              <a:buClr>
                <a:schemeClr val="lt1"/>
              </a:buClr>
              <a:buSzPts val="3600"/>
              <a:buFont typeface="Calibri"/>
              <a:buNone/>
            </a:pPr>
            <a:r>
              <a:rPr lang="en-US"/>
              <a:t>Building out the Python Pipeline-from scratch!</a:t>
            </a:r>
            <a:endParaRPr/>
          </a:p>
        </p:txBody>
      </p:sp>
      <p:sp>
        <p:nvSpPr>
          <p:cNvPr id="153" name="Google Shape;153;p6"/>
          <p:cNvSpPr txBox="1"/>
          <p:nvPr>
            <p:ph idx="1" type="body"/>
          </p:nvPr>
        </p:nvSpPr>
        <p:spPr>
          <a:xfrm>
            <a:off x="879163" y="1706880"/>
            <a:ext cx="5078677" cy="4465320"/>
          </a:xfrm>
          <a:prstGeom prst="rect">
            <a:avLst/>
          </a:prstGeom>
          <a:noFill/>
          <a:ln>
            <a:noFill/>
          </a:ln>
        </p:spPr>
        <p:txBody>
          <a:bodyPr anchorCtr="0" anchor="t" bIns="60925" lIns="121875" spcFirstLastPara="1" rIns="121875" wrap="square" tIns="60925">
            <a:normAutofit fontScale="77500" lnSpcReduction="20000"/>
          </a:bodyPr>
          <a:lstStyle/>
          <a:p>
            <a:pPr indent="0" lvl="0" marL="0" rtl="0" algn="l">
              <a:lnSpc>
                <a:spcPct val="90000"/>
              </a:lnSpc>
              <a:spcBef>
                <a:spcPts val="0"/>
              </a:spcBef>
              <a:spcAft>
                <a:spcPts val="0"/>
              </a:spcAft>
              <a:buClr>
                <a:schemeClr val="dk1"/>
              </a:buClr>
              <a:buSzPct val="135176"/>
              <a:buFont typeface="Arial"/>
              <a:buNone/>
            </a:pPr>
            <a:r>
              <a:rPr lang="en-US" sz="1050">
                <a:solidFill>
                  <a:schemeClr val="lt1"/>
                </a:solidFill>
                <a:latin typeface="Calibri"/>
                <a:ea typeface="Calibri"/>
                <a:cs typeface="Calibri"/>
                <a:sym typeface="Calibri"/>
              </a:rPr>
              <a:t># =============================================================================</a:t>
            </a:r>
            <a:endParaRPr/>
          </a:p>
          <a:p>
            <a:pPr indent="0" lvl="0" marL="0" rtl="0" algn="l">
              <a:lnSpc>
                <a:spcPct val="90000"/>
              </a:lnSpc>
              <a:spcBef>
                <a:spcPts val="0"/>
              </a:spcBef>
              <a:spcAft>
                <a:spcPts val="0"/>
              </a:spcAft>
              <a:buClr>
                <a:schemeClr val="dk1"/>
              </a:buClr>
              <a:buSzPct val="135176"/>
              <a:buFont typeface="Arial"/>
              <a:buNone/>
            </a:pPr>
            <a:r>
              <a:rPr lang="en-US" sz="1050">
                <a:solidFill>
                  <a:schemeClr val="lt1"/>
                </a:solidFill>
                <a:latin typeface="Calibri"/>
                <a:ea typeface="Calibri"/>
                <a:cs typeface="Calibri"/>
                <a:sym typeface="Calibri"/>
              </a:rPr>
              <a:t># Group 2 COVID Analysis Project</a:t>
            </a:r>
            <a:endParaRPr/>
          </a:p>
          <a:p>
            <a:pPr indent="0" lvl="0" marL="0" rtl="0" algn="l">
              <a:lnSpc>
                <a:spcPct val="90000"/>
              </a:lnSpc>
              <a:spcBef>
                <a:spcPts val="0"/>
              </a:spcBef>
              <a:spcAft>
                <a:spcPts val="0"/>
              </a:spcAft>
              <a:buClr>
                <a:schemeClr val="dk1"/>
              </a:buClr>
              <a:buSzPct val="135176"/>
              <a:buFont typeface="Arial"/>
              <a:buNone/>
            </a:pPr>
            <a:r>
              <a:rPr lang="en-US" sz="1050">
                <a:solidFill>
                  <a:schemeClr val="lt1"/>
                </a:solidFill>
                <a:latin typeface="Calibri"/>
                <a:ea typeface="Calibri"/>
                <a:cs typeface="Calibri"/>
                <a:sym typeface="Calibri"/>
              </a:rPr>
              <a:t># BIOT 670, Spring 2022</a:t>
            </a:r>
            <a:endParaRPr/>
          </a:p>
          <a:p>
            <a:pPr indent="0" lvl="0" marL="0" rtl="0" algn="l">
              <a:lnSpc>
                <a:spcPct val="90000"/>
              </a:lnSpc>
              <a:spcBef>
                <a:spcPts val="0"/>
              </a:spcBef>
              <a:spcAft>
                <a:spcPts val="0"/>
              </a:spcAft>
              <a:buClr>
                <a:schemeClr val="dk1"/>
              </a:buClr>
              <a:buSzPct val="135176"/>
              <a:buFont typeface="Arial"/>
              <a:buNone/>
            </a:pPr>
            <a:r>
              <a:rPr lang="en-US" sz="1050">
                <a:solidFill>
                  <a:schemeClr val="lt1"/>
                </a:solidFill>
                <a:latin typeface="Calibri"/>
                <a:ea typeface="Calibri"/>
                <a:cs typeface="Calibri"/>
                <a:sym typeface="Calibri"/>
              </a:rPr>
              <a:t># University of Maryland Global Campus</a:t>
            </a:r>
            <a:endParaRPr/>
          </a:p>
          <a:p>
            <a:pPr indent="0" lvl="0" marL="0" rtl="0" algn="l">
              <a:lnSpc>
                <a:spcPct val="90000"/>
              </a:lnSpc>
              <a:spcBef>
                <a:spcPts val="0"/>
              </a:spcBef>
              <a:spcAft>
                <a:spcPts val="0"/>
              </a:spcAft>
              <a:buClr>
                <a:schemeClr val="dk1"/>
              </a:buClr>
              <a:buSzPct val="135176"/>
              <a:buFont typeface="Arial"/>
              <a:buNone/>
            </a:pPr>
            <a:r>
              <a:rPr lang="en-US" sz="1050">
                <a:solidFill>
                  <a:schemeClr val="lt1"/>
                </a:solidFill>
                <a:latin typeface="Calibri"/>
                <a:ea typeface="Calibri"/>
                <a:cs typeface="Calibri"/>
                <a:sym typeface="Calibri"/>
              </a:rPr>
              <a:t># =============================================================================</a:t>
            </a:r>
            <a:endParaRPr/>
          </a:p>
          <a:p>
            <a:pPr indent="0" lvl="0" marL="0" rtl="0" algn="l">
              <a:lnSpc>
                <a:spcPct val="90000"/>
              </a:lnSpc>
              <a:spcBef>
                <a:spcPts val="0"/>
              </a:spcBef>
              <a:spcAft>
                <a:spcPts val="0"/>
              </a:spcAft>
              <a:buClr>
                <a:schemeClr val="dk1"/>
              </a:buClr>
              <a:buSzPct val="135176"/>
              <a:buFont typeface="Arial"/>
              <a:buNone/>
            </a:pPr>
            <a:r>
              <a:t/>
            </a:r>
            <a:endParaRPr sz="1050">
              <a:solidFill>
                <a:schemeClr val="lt1"/>
              </a:solidFill>
              <a:latin typeface="Calibri"/>
              <a:ea typeface="Calibri"/>
              <a:cs typeface="Calibri"/>
              <a:sym typeface="Calibri"/>
            </a:endParaRPr>
          </a:p>
          <a:p>
            <a:pPr indent="0" lvl="0" marL="0" rtl="0" algn="l">
              <a:lnSpc>
                <a:spcPct val="90000"/>
              </a:lnSpc>
              <a:spcBef>
                <a:spcPts val="0"/>
              </a:spcBef>
              <a:spcAft>
                <a:spcPts val="0"/>
              </a:spcAft>
              <a:buClr>
                <a:schemeClr val="dk1"/>
              </a:buClr>
              <a:buSzPct val="135176"/>
              <a:buFont typeface="Arial"/>
              <a:buNone/>
            </a:pPr>
            <a:r>
              <a:rPr lang="en-US" sz="1050">
                <a:solidFill>
                  <a:schemeClr val="lt1"/>
                </a:solidFill>
                <a:latin typeface="Calibri"/>
                <a:ea typeface="Calibri"/>
                <a:cs typeface="Calibri"/>
                <a:sym typeface="Calibri"/>
              </a:rPr>
              <a:t># Please refer for calculations:</a:t>
            </a:r>
            <a:endParaRPr/>
          </a:p>
          <a:p>
            <a:pPr indent="0" lvl="0" marL="0" rtl="0" algn="l">
              <a:lnSpc>
                <a:spcPct val="90000"/>
              </a:lnSpc>
              <a:spcBef>
                <a:spcPts val="0"/>
              </a:spcBef>
              <a:spcAft>
                <a:spcPts val="0"/>
              </a:spcAft>
              <a:buClr>
                <a:schemeClr val="dk1"/>
              </a:buClr>
              <a:buSzPct val="135176"/>
              <a:buFont typeface="Arial"/>
              <a:buNone/>
            </a:pPr>
            <a:r>
              <a:rPr lang="en-US" sz="1050">
                <a:solidFill>
                  <a:schemeClr val="lt1"/>
                </a:solidFill>
                <a:latin typeface="Calibri"/>
                <a:ea typeface="Calibri"/>
                <a:cs typeface="Calibri"/>
                <a:sym typeface="Calibri"/>
              </a:rPr>
              <a:t># Sharp, P. M., &amp; Li, W.-H. (1987). Nucleic Acids Research, 15(3), 1281–1295. </a:t>
            </a:r>
            <a:endParaRPr/>
          </a:p>
          <a:p>
            <a:pPr indent="0" lvl="0" marL="0" rtl="0" algn="l">
              <a:lnSpc>
                <a:spcPct val="90000"/>
              </a:lnSpc>
              <a:spcBef>
                <a:spcPts val="0"/>
              </a:spcBef>
              <a:spcAft>
                <a:spcPts val="0"/>
              </a:spcAft>
              <a:buClr>
                <a:schemeClr val="dk1"/>
              </a:buClr>
              <a:buSzPct val="135176"/>
              <a:buFont typeface="Arial"/>
              <a:buNone/>
            </a:pPr>
            <a:r>
              <a:rPr lang="en-US" sz="1050">
                <a:solidFill>
                  <a:schemeClr val="lt1"/>
                </a:solidFill>
                <a:latin typeface="Calibri"/>
                <a:ea typeface="Calibri"/>
                <a:cs typeface="Calibri"/>
                <a:sym typeface="Calibri"/>
              </a:rPr>
              <a:t># https://doi.org/10.1093/nar/15.3.1281</a:t>
            </a:r>
            <a:endParaRPr/>
          </a:p>
          <a:p>
            <a:pPr indent="0" lvl="0" marL="0" rtl="0" algn="l">
              <a:lnSpc>
                <a:spcPct val="90000"/>
              </a:lnSpc>
              <a:spcBef>
                <a:spcPts val="0"/>
              </a:spcBef>
              <a:spcAft>
                <a:spcPts val="0"/>
              </a:spcAft>
              <a:buClr>
                <a:schemeClr val="dk1"/>
              </a:buClr>
              <a:buSzPct val="135176"/>
              <a:buFont typeface="Arial"/>
              <a:buNone/>
            </a:pPr>
            <a:r>
              <a:t/>
            </a:r>
            <a:endParaRPr sz="1050">
              <a:solidFill>
                <a:schemeClr val="lt1"/>
              </a:solidFill>
              <a:latin typeface="Calibri"/>
              <a:ea typeface="Calibri"/>
              <a:cs typeface="Calibri"/>
              <a:sym typeface="Calibri"/>
            </a:endParaRPr>
          </a:p>
          <a:p>
            <a:pPr indent="0" lvl="0" marL="0" rtl="0" algn="l">
              <a:lnSpc>
                <a:spcPct val="90000"/>
              </a:lnSpc>
              <a:spcBef>
                <a:spcPts val="0"/>
              </a:spcBef>
              <a:spcAft>
                <a:spcPts val="0"/>
              </a:spcAft>
              <a:buClr>
                <a:schemeClr val="dk1"/>
              </a:buClr>
              <a:buSzPct val="135176"/>
              <a:buFont typeface="Arial"/>
              <a:buNone/>
            </a:pPr>
            <a:r>
              <a:rPr lang="en-US" sz="1050">
                <a:solidFill>
                  <a:schemeClr val="lt1"/>
                </a:solidFill>
                <a:latin typeface="Calibri"/>
                <a:ea typeface="Calibri"/>
                <a:cs typeface="Calibri"/>
                <a:sym typeface="Calibri"/>
              </a:rPr>
              <a:t># =============================================================================</a:t>
            </a:r>
            <a:endParaRPr/>
          </a:p>
          <a:p>
            <a:pPr indent="0" lvl="0" marL="0" rtl="0" algn="l">
              <a:lnSpc>
                <a:spcPct val="90000"/>
              </a:lnSpc>
              <a:spcBef>
                <a:spcPts val="0"/>
              </a:spcBef>
              <a:spcAft>
                <a:spcPts val="0"/>
              </a:spcAft>
              <a:buClr>
                <a:schemeClr val="dk1"/>
              </a:buClr>
              <a:buSzPct val="135176"/>
              <a:buFont typeface="Arial"/>
              <a:buNone/>
            </a:pPr>
            <a:r>
              <a:rPr lang="en-US" sz="1050">
                <a:solidFill>
                  <a:schemeClr val="lt1"/>
                </a:solidFill>
                <a:latin typeface="Calibri"/>
                <a:ea typeface="Calibri"/>
                <a:cs typeface="Calibri"/>
                <a:sym typeface="Calibri"/>
              </a:rPr>
              <a:t># Imports</a:t>
            </a:r>
            <a:endParaRPr/>
          </a:p>
          <a:p>
            <a:pPr indent="0" lvl="0" marL="0" rtl="0" algn="l">
              <a:lnSpc>
                <a:spcPct val="90000"/>
              </a:lnSpc>
              <a:spcBef>
                <a:spcPts val="0"/>
              </a:spcBef>
              <a:spcAft>
                <a:spcPts val="0"/>
              </a:spcAft>
              <a:buClr>
                <a:schemeClr val="dk1"/>
              </a:buClr>
              <a:buSzPct val="135176"/>
              <a:buFont typeface="Arial"/>
              <a:buNone/>
            </a:pPr>
            <a:r>
              <a:rPr lang="en-US" sz="1050">
                <a:solidFill>
                  <a:schemeClr val="lt1"/>
                </a:solidFill>
                <a:latin typeface="Calibri"/>
                <a:ea typeface="Calibri"/>
                <a:cs typeface="Calibri"/>
                <a:sym typeface="Calibri"/>
              </a:rPr>
              <a:t># =============================================================================</a:t>
            </a:r>
            <a:endParaRPr/>
          </a:p>
          <a:p>
            <a:pPr indent="0" lvl="0" marL="0" rtl="0" algn="l">
              <a:lnSpc>
                <a:spcPct val="90000"/>
              </a:lnSpc>
              <a:spcBef>
                <a:spcPts val="0"/>
              </a:spcBef>
              <a:spcAft>
                <a:spcPts val="0"/>
              </a:spcAft>
              <a:buClr>
                <a:schemeClr val="dk1"/>
              </a:buClr>
              <a:buSzPct val="135176"/>
              <a:buFont typeface="Arial"/>
              <a:buNone/>
            </a:pPr>
            <a:r>
              <a:rPr lang="en-US" sz="1050">
                <a:solidFill>
                  <a:schemeClr val="lt1"/>
                </a:solidFill>
                <a:latin typeface="Calibri"/>
                <a:ea typeface="Calibri"/>
                <a:cs typeface="Calibri"/>
                <a:sym typeface="Calibri"/>
              </a:rPr>
              <a:t>from Bio import SeqIO</a:t>
            </a:r>
            <a:endParaRPr sz="1050">
              <a:solidFill>
                <a:schemeClr val="lt1"/>
              </a:solidFill>
              <a:latin typeface="Calibri"/>
              <a:ea typeface="Calibri"/>
              <a:cs typeface="Calibri"/>
              <a:sym typeface="Calibri"/>
            </a:endParaRPr>
          </a:p>
          <a:p>
            <a:pPr indent="0" lvl="0" marL="0" rtl="0" algn="l">
              <a:lnSpc>
                <a:spcPct val="90000"/>
              </a:lnSpc>
              <a:spcBef>
                <a:spcPts val="0"/>
              </a:spcBef>
              <a:spcAft>
                <a:spcPts val="0"/>
              </a:spcAft>
              <a:buClr>
                <a:schemeClr val="dk1"/>
              </a:buClr>
              <a:buSzPct val="135176"/>
              <a:buFont typeface="Arial"/>
              <a:buNone/>
            </a:pPr>
            <a:r>
              <a:rPr lang="en-US" sz="1050">
                <a:solidFill>
                  <a:schemeClr val="lt1"/>
                </a:solidFill>
                <a:latin typeface="Calibri"/>
                <a:ea typeface="Calibri"/>
                <a:cs typeface="Calibri"/>
                <a:sym typeface="Calibri"/>
              </a:rPr>
              <a:t>from Bio.Seq import Seq</a:t>
            </a:r>
            <a:endParaRPr/>
          </a:p>
          <a:p>
            <a:pPr indent="0" lvl="0" marL="0" rtl="0" algn="l">
              <a:lnSpc>
                <a:spcPct val="90000"/>
              </a:lnSpc>
              <a:spcBef>
                <a:spcPts val="0"/>
              </a:spcBef>
              <a:spcAft>
                <a:spcPts val="0"/>
              </a:spcAft>
              <a:buClr>
                <a:schemeClr val="dk1"/>
              </a:buClr>
              <a:buSzPct val="135176"/>
              <a:buFont typeface="Arial"/>
              <a:buNone/>
            </a:pPr>
            <a:r>
              <a:rPr lang="en-US" sz="1050">
                <a:solidFill>
                  <a:schemeClr val="lt1"/>
                </a:solidFill>
                <a:latin typeface="Calibri"/>
                <a:ea typeface="Calibri"/>
                <a:cs typeface="Calibri"/>
                <a:sym typeface="Calibri"/>
              </a:rPr>
              <a:t>from math import exp, log</a:t>
            </a:r>
            <a:endParaRPr/>
          </a:p>
          <a:p>
            <a:pPr indent="0" lvl="0" marL="0" rtl="0" algn="l">
              <a:lnSpc>
                <a:spcPct val="90000"/>
              </a:lnSpc>
              <a:spcBef>
                <a:spcPts val="0"/>
              </a:spcBef>
              <a:spcAft>
                <a:spcPts val="0"/>
              </a:spcAft>
              <a:buClr>
                <a:schemeClr val="dk1"/>
              </a:buClr>
              <a:buSzPct val="135176"/>
              <a:buFont typeface="Arial"/>
              <a:buNone/>
            </a:pPr>
            <a:r>
              <a:rPr lang="en-US" sz="1050">
                <a:solidFill>
                  <a:schemeClr val="lt1"/>
                </a:solidFill>
                <a:latin typeface="Calibri"/>
                <a:ea typeface="Calibri"/>
                <a:cs typeface="Calibri"/>
                <a:sym typeface="Calibri"/>
              </a:rPr>
              <a:t>import pandas as pd</a:t>
            </a:r>
            <a:endParaRPr/>
          </a:p>
          <a:p>
            <a:pPr indent="0" lvl="0" marL="0" rtl="0" algn="l">
              <a:lnSpc>
                <a:spcPct val="90000"/>
              </a:lnSpc>
              <a:spcBef>
                <a:spcPts val="0"/>
              </a:spcBef>
              <a:spcAft>
                <a:spcPts val="0"/>
              </a:spcAft>
              <a:buClr>
                <a:schemeClr val="dk1"/>
              </a:buClr>
              <a:buSzPct val="135176"/>
              <a:buFont typeface="Arial"/>
              <a:buNone/>
            </a:pPr>
            <a:r>
              <a:rPr lang="en-US" sz="1050">
                <a:solidFill>
                  <a:schemeClr val="lt1"/>
                </a:solidFill>
                <a:latin typeface="Calibri"/>
                <a:ea typeface="Calibri"/>
                <a:cs typeface="Calibri"/>
                <a:sym typeface="Calibri"/>
              </a:rPr>
              <a:t># =============================================================================</a:t>
            </a:r>
            <a:endParaRPr/>
          </a:p>
          <a:p>
            <a:pPr indent="0" lvl="0" marL="0" rtl="0" algn="l">
              <a:lnSpc>
                <a:spcPct val="90000"/>
              </a:lnSpc>
              <a:spcBef>
                <a:spcPts val="0"/>
              </a:spcBef>
              <a:spcAft>
                <a:spcPts val="0"/>
              </a:spcAft>
              <a:buClr>
                <a:schemeClr val="dk1"/>
              </a:buClr>
              <a:buSzPct val="135176"/>
              <a:buFont typeface="Arial"/>
              <a:buNone/>
            </a:pPr>
            <a:r>
              <a:t/>
            </a:r>
            <a:endParaRPr sz="1050">
              <a:solidFill>
                <a:schemeClr val="lt1"/>
              </a:solidFill>
              <a:latin typeface="Calibri"/>
              <a:ea typeface="Calibri"/>
              <a:cs typeface="Calibri"/>
              <a:sym typeface="Calibri"/>
            </a:endParaRPr>
          </a:p>
          <a:p>
            <a:pPr indent="0" lvl="0" marL="0" rtl="0" algn="l">
              <a:lnSpc>
                <a:spcPct val="90000"/>
              </a:lnSpc>
              <a:spcBef>
                <a:spcPts val="0"/>
              </a:spcBef>
              <a:spcAft>
                <a:spcPts val="0"/>
              </a:spcAft>
              <a:buClr>
                <a:schemeClr val="dk1"/>
              </a:buClr>
              <a:buSzPct val="135176"/>
              <a:buFont typeface="Arial"/>
              <a:buNone/>
            </a:pPr>
            <a:r>
              <a:t/>
            </a:r>
            <a:endParaRPr sz="1050">
              <a:solidFill>
                <a:schemeClr val="lt1"/>
              </a:solidFill>
              <a:latin typeface="Calibri"/>
              <a:ea typeface="Calibri"/>
              <a:cs typeface="Calibri"/>
              <a:sym typeface="Calibri"/>
            </a:endParaRPr>
          </a:p>
          <a:p>
            <a:pPr indent="0" lvl="0" marL="0" rtl="0" algn="l">
              <a:lnSpc>
                <a:spcPct val="90000"/>
              </a:lnSpc>
              <a:spcBef>
                <a:spcPts val="0"/>
              </a:spcBef>
              <a:spcAft>
                <a:spcPts val="0"/>
              </a:spcAft>
              <a:buClr>
                <a:schemeClr val="dk1"/>
              </a:buClr>
              <a:buSzPct val="135176"/>
              <a:buFont typeface="Arial"/>
              <a:buNone/>
            </a:pPr>
            <a:r>
              <a:rPr lang="en-US" sz="1050">
                <a:solidFill>
                  <a:schemeClr val="lt1"/>
                </a:solidFill>
                <a:latin typeface="Calibri"/>
                <a:ea typeface="Calibri"/>
                <a:cs typeface="Calibri"/>
                <a:sym typeface="Calibri"/>
              </a:rPr>
              <a:t># Define amino acids for each codon</a:t>
            </a:r>
            <a:endParaRPr/>
          </a:p>
          <a:p>
            <a:pPr indent="0" lvl="0" marL="0" rtl="0" algn="l">
              <a:lnSpc>
                <a:spcPct val="90000"/>
              </a:lnSpc>
              <a:spcBef>
                <a:spcPts val="0"/>
              </a:spcBef>
              <a:spcAft>
                <a:spcPts val="0"/>
              </a:spcAft>
              <a:buClr>
                <a:schemeClr val="dk1"/>
              </a:buClr>
              <a:buSzPct val="135176"/>
              <a:buFont typeface="Arial"/>
              <a:buNone/>
            </a:pPr>
            <a:r>
              <a:rPr lang="en-US" sz="1050">
                <a:solidFill>
                  <a:schemeClr val="lt1"/>
                </a:solidFill>
                <a:latin typeface="Calibri"/>
                <a:ea typeface="Calibri"/>
                <a:cs typeface="Calibri"/>
                <a:sym typeface="Calibri"/>
              </a:rPr>
              <a:t>gencode = {</a:t>
            </a:r>
            <a:endParaRPr/>
          </a:p>
          <a:p>
            <a:pPr indent="0" lvl="0" marL="0" rtl="0" algn="l">
              <a:lnSpc>
                <a:spcPct val="90000"/>
              </a:lnSpc>
              <a:spcBef>
                <a:spcPts val="0"/>
              </a:spcBef>
              <a:spcAft>
                <a:spcPts val="0"/>
              </a:spcAft>
              <a:buClr>
                <a:schemeClr val="dk1"/>
              </a:buClr>
              <a:buSzPct val="135176"/>
              <a:buFont typeface="Arial"/>
              <a:buNone/>
            </a:pPr>
            <a:r>
              <a:rPr lang="en-US" sz="1050">
                <a:solidFill>
                  <a:schemeClr val="lt1"/>
                </a:solidFill>
                <a:latin typeface="Calibri"/>
                <a:ea typeface="Calibri"/>
                <a:cs typeface="Calibri"/>
                <a:sym typeface="Calibri"/>
              </a:rPr>
              <a:t>'ATA':'I', 'ATC':'I', 'ATT':'I', 'ATG':'M',</a:t>
            </a:r>
            <a:endParaRPr/>
          </a:p>
          <a:p>
            <a:pPr indent="0" lvl="0" marL="0" rtl="0" algn="l">
              <a:lnSpc>
                <a:spcPct val="90000"/>
              </a:lnSpc>
              <a:spcBef>
                <a:spcPts val="0"/>
              </a:spcBef>
              <a:spcAft>
                <a:spcPts val="0"/>
              </a:spcAft>
              <a:buClr>
                <a:schemeClr val="dk1"/>
              </a:buClr>
              <a:buSzPct val="135176"/>
              <a:buFont typeface="Arial"/>
              <a:buNone/>
            </a:pPr>
            <a:r>
              <a:rPr lang="en-US" sz="1050">
                <a:solidFill>
                  <a:schemeClr val="lt1"/>
                </a:solidFill>
                <a:latin typeface="Calibri"/>
                <a:ea typeface="Calibri"/>
                <a:cs typeface="Calibri"/>
                <a:sym typeface="Calibri"/>
              </a:rPr>
              <a:t>'ACA':'T', 'ACC':'T', 'ACG':'T', 'ACT':'T',</a:t>
            </a:r>
            <a:endParaRPr/>
          </a:p>
          <a:p>
            <a:pPr indent="0" lvl="0" marL="0" rtl="0" algn="l">
              <a:lnSpc>
                <a:spcPct val="90000"/>
              </a:lnSpc>
              <a:spcBef>
                <a:spcPts val="0"/>
              </a:spcBef>
              <a:spcAft>
                <a:spcPts val="0"/>
              </a:spcAft>
              <a:buClr>
                <a:schemeClr val="dk1"/>
              </a:buClr>
              <a:buSzPct val="135176"/>
              <a:buFont typeface="Arial"/>
              <a:buNone/>
            </a:pPr>
            <a:r>
              <a:rPr lang="en-US" sz="1050">
                <a:solidFill>
                  <a:schemeClr val="lt1"/>
                </a:solidFill>
                <a:latin typeface="Calibri"/>
                <a:ea typeface="Calibri"/>
                <a:cs typeface="Calibri"/>
                <a:sym typeface="Calibri"/>
              </a:rPr>
              <a:t>'AAC':'N', 'AAT':'N', 'AAA':'K', 'AAG':'K',</a:t>
            </a:r>
            <a:endParaRPr/>
          </a:p>
          <a:p>
            <a:pPr indent="0" lvl="0" marL="0" rtl="0" algn="l">
              <a:lnSpc>
                <a:spcPct val="90000"/>
              </a:lnSpc>
              <a:spcBef>
                <a:spcPts val="0"/>
              </a:spcBef>
              <a:spcAft>
                <a:spcPts val="0"/>
              </a:spcAft>
              <a:buClr>
                <a:schemeClr val="dk1"/>
              </a:buClr>
              <a:buSzPct val="135176"/>
              <a:buFont typeface="Arial"/>
              <a:buNone/>
            </a:pPr>
            <a:r>
              <a:rPr lang="en-US" sz="1050">
                <a:solidFill>
                  <a:schemeClr val="lt1"/>
                </a:solidFill>
                <a:latin typeface="Calibri"/>
                <a:ea typeface="Calibri"/>
                <a:cs typeface="Calibri"/>
                <a:sym typeface="Calibri"/>
              </a:rPr>
              <a:t>'AGC':'S', 'AGT':'S', 'AGA':'R', 'AGG':'R',</a:t>
            </a:r>
            <a:endParaRPr/>
          </a:p>
          <a:p>
            <a:pPr indent="0" lvl="0" marL="0" rtl="0" algn="l">
              <a:lnSpc>
                <a:spcPct val="90000"/>
              </a:lnSpc>
              <a:spcBef>
                <a:spcPts val="0"/>
              </a:spcBef>
              <a:spcAft>
                <a:spcPts val="0"/>
              </a:spcAft>
              <a:buClr>
                <a:schemeClr val="dk1"/>
              </a:buClr>
              <a:buSzPct val="135176"/>
              <a:buFont typeface="Arial"/>
              <a:buNone/>
            </a:pPr>
            <a:r>
              <a:rPr lang="en-US" sz="1050">
                <a:solidFill>
                  <a:schemeClr val="lt1"/>
                </a:solidFill>
                <a:latin typeface="Calibri"/>
                <a:ea typeface="Calibri"/>
                <a:cs typeface="Calibri"/>
                <a:sym typeface="Calibri"/>
              </a:rPr>
              <a:t>'CTA':'L', 'CTC':'L', 'CTG':'L', 'CTT':'L',</a:t>
            </a:r>
            <a:endParaRPr/>
          </a:p>
          <a:p>
            <a:pPr indent="0" lvl="0" marL="0" rtl="0" algn="l">
              <a:lnSpc>
                <a:spcPct val="90000"/>
              </a:lnSpc>
              <a:spcBef>
                <a:spcPts val="0"/>
              </a:spcBef>
              <a:spcAft>
                <a:spcPts val="0"/>
              </a:spcAft>
              <a:buClr>
                <a:schemeClr val="dk1"/>
              </a:buClr>
              <a:buSzPct val="135176"/>
              <a:buFont typeface="Arial"/>
              <a:buNone/>
            </a:pPr>
            <a:r>
              <a:rPr lang="en-US" sz="1050">
                <a:solidFill>
                  <a:schemeClr val="lt1"/>
                </a:solidFill>
                <a:latin typeface="Calibri"/>
                <a:ea typeface="Calibri"/>
                <a:cs typeface="Calibri"/>
                <a:sym typeface="Calibri"/>
              </a:rPr>
              <a:t>'CCA':'P', 'CCC':'P', 'CCG':'P', 'CCT':'P',</a:t>
            </a:r>
            <a:endParaRPr/>
          </a:p>
          <a:p>
            <a:pPr indent="0" lvl="0" marL="0" rtl="0" algn="l">
              <a:lnSpc>
                <a:spcPct val="90000"/>
              </a:lnSpc>
              <a:spcBef>
                <a:spcPts val="0"/>
              </a:spcBef>
              <a:spcAft>
                <a:spcPts val="0"/>
              </a:spcAft>
              <a:buClr>
                <a:schemeClr val="dk1"/>
              </a:buClr>
              <a:buSzPct val="135176"/>
              <a:buFont typeface="Arial"/>
              <a:buNone/>
            </a:pPr>
            <a:r>
              <a:rPr lang="en-US" sz="1050">
                <a:solidFill>
                  <a:schemeClr val="lt1"/>
                </a:solidFill>
                <a:latin typeface="Calibri"/>
                <a:ea typeface="Calibri"/>
                <a:cs typeface="Calibri"/>
                <a:sym typeface="Calibri"/>
              </a:rPr>
              <a:t>'CAC':'H', 'CAT':'H', 'CAA':'Q', 'CAG':'Q',</a:t>
            </a:r>
            <a:endParaRPr/>
          </a:p>
          <a:p>
            <a:pPr indent="0" lvl="0" marL="0" rtl="0" algn="l">
              <a:lnSpc>
                <a:spcPct val="90000"/>
              </a:lnSpc>
              <a:spcBef>
                <a:spcPts val="0"/>
              </a:spcBef>
              <a:spcAft>
                <a:spcPts val="0"/>
              </a:spcAft>
              <a:buClr>
                <a:schemeClr val="dk1"/>
              </a:buClr>
              <a:buSzPct val="135176"/>
              <a:buFont typeface="Arial"/>
              <a:buNone/>
            </a:pPr>
            <a:r>
              <a:rPr lang="en-US" sz="1050">
                <a:solidFill>
                  <a:schemeClr val="lt1"/>
                </a:solidFill>
                <a:latin typeface="Calibri"/>
                <a:ea typeface="Calibri"/>
                <a:cs typeface="Calibri"/>
                <a:sym typeface="Calibri"/>
              </a:rPr>
              <a:t>'CGA':'R', 'CGC':'R', 'CGG':'R', 'CGT':'R',</a:t>
            </a:r>
            <a:endParaRPr/>
          </a:p>
          <a:p>
            <a:pPr indent="0" lvl="0" marL="0" rtl="0" algn="l">
              <a:lnSpc>
                <a:spcPct val="90000"/>
              </a:lnSpc>
              <a:spcBef>
                <a:spcPts val="0"/>
              </a:spcBef>
              <a:spcAft>
                <a:spcPts val="0"/>
              </a:spcAft>
              <a:buClr>
                <a:schemeClr val="dk1"/>
              </a:buClr>
              <a:buSzPct val="135176"/>
              <a:buFont typeface="Arial"/>
              <a:buNone/>
            </a:pPr>
            <a:r>
              <a:rPr lang="en-US" sz="1050">
                <a:solidFill>
                  <a:schemeClr val="lt1"/>
                </a:solidFill>
                <a:latin typeface="Calibri"/>
                <a:ea typeface="Calibri"/>
                <a:cs typeface="Calibri"/>
                <a:sym typeface="Calibri"/>
              </a:rPr>
              <a:t>'GTA':'V', 'GTC':'V', 'GTG':'V', 'GTT':'V',</a:t>
            </a:r>
            <a:endParaRPr/>
          </a:p>
          <a:p>
            <a:pPr indent="0" lvl="0" marL="0" rtl="0" algn="l">
              <a:lnSpc>
                <a:spcPct val="90000"/>
              </a:lnSpc>
              <a:spcBef>
                <a:spcPts val="0"/>
              </a:spcBef>
              <a:spcAft>
                <a:spcPts val="0"/>
              </a:spcAft>
              <a:buClr>
                <a:schemeClr val="dk1"/>
              </a:buClr>
              <a:buSzPct val="135176"/>
              <a:buFont typeface="Arial"/>
              <a:buNone/>
            </a:pPr>
            <a:r>
              <a:rPr lang="en-US" sz="1050">
                <a:solidFill>
                  <a:schemeClr val="lt1"/>
                </a:solidFill>
                <a:latin typeface="Calibri"/>
                <a:ea typeface="Calibri"/>
                <a:cs typeface="Calibri"/>
                <a:sym typeface="Calibri"/>
              </a:rPr>
              <a:t>'GCA':'A', 'GCC':'A', 'GCG':'A', 'GCT':'A',</a:t>
            </a:r>
            <a:endParaRPr/>
          </a:p>
          <a:p>
            <a:pPr indent="0" lvl="0" marL="0" rtl="0" algn="l">
              <a:lnSpc>
                <a:spcPct val="90000"/>
              </a:lnSpc>
              <a:spcBef>
                <a:spcPts val="0"/>
              </a:spcBef>
              <a:spcAft>
                <a:spcPts val="0"/>
              </a:spcAft>
              <a:buClr>
                <a:schemeClr val="dk1"/>
              </a:buClr>
              <a:buSzPct val="135176"/>
              <a:buFont typeface="Arial"/>
              <a:buNone/>
            </a:pPr>
            <a:r>
              <a:rPr lang="en-US" sz="1050">
                <a:solidFill>
                  <a:schemeClr val="lt1"/>
                </a:solidFill>
                <a:latin typeface="Calibri"/>
                <a:ea typeface="Calibri"/>
                <a:cs typeface="Calibri"/>
                <a:sym typeface="Calibri"/>
              </a:rPr>
              <a:t>'GAC':'D', 'GAT':'D', 'GAA':'E', 'GAG':'E',</a:t>
            </a:r>
            <a:endParaRPr/>
          </a:p>
          <a:p>
            <a:pPr indent="0" lvl="0" marL="0" rtl="0" algn="l">
              <a:lnSpc>
                <a:spcPct val="90000"/>
              </a:lnSpc>
              <a:spcBef>
                <a:spcPts val="0"/>
              </a:spcBef>
              <a:spcAft>
                <a:spcPts val="0"/>
              </a:spcAft>
              <a:buClr>
                <a:schemeClr val="dk1"/>
              </a:buClr>
              <a:buSzPct val="135176"/>
              <a:buFont typeface="Arial"/>
              <a:buNone/>
            </a:pPr>
            <a:r>
              <a:rPr lang="en-US" sz="1050">
                <a:solidFill>
                  <a:schemeClr val="lt1"/>
                </a:solidFill>
                <a:latin typeface="Calibri"/>
                <a:ea typeface="Calibri"/>
                <a:cs typeface="Calibri"/>
                <a:sym typeface="Calibri"/>
              </a:rPr>
              <a:t>'GGA':'G', 'GGC':'G', 'GGG':'G', 'GGT':'G',</a:t>
            </a:r>
            <a:endParaRPr/>
          </a:p>
          <a:p>
            <a:pPr indent="0" lvl="0" marL="0" rtl="0" algn="l">
              <a:lnSpc>
                <a:spcPct val="90000"/>
              </a:lnSpc>
              <a:spcBef>
                <a:spcPts val="0"/>
              </a:spcBef>
              <a:spcAft>
                <a:spcPts val="0"/>
              </a:spcAft>
              <a:buClr>
                <a:schemeClr val="dk1"/>
              </a:buClr>
              <a:buSzPct val="135176"/>
              <a:buFont typeface="Arial"/>
              <a:buNone/>
            </a:pPr>
            <a:r>
              <a:rPr lang="en-US" sz="1050">
                <a:solidFill>
                  <a:schemeClr val="lt1"/>
                </a:solidFill>
                <a:latin typeface="Calibri"/>
                <a:ea typeface="Calibri"/>
                <a:cs typeface="Calibri"/>
                <a:sym typeface="Calibri"/>
              </a:rPr>
              <a:t>'TCA':'S', 'TCC':'S', 'TCG':'S', 'TCT':'S',</a:t>
            </a:r>
            <a:endParaRPr/>
          </a:p>
          <a:p>
            <a:pPr indent="0" lvl="0" marL="0" rtl="0" algn="l">
              <a:lnSpc>
                <a:spcPct val="90000"/>
              </a:lnSpc>
              <a:spcBef>
                <a:spcPts val="0"/>
              </a:spcBef>
              <a:spcAft>
                <a:spcPts val="0"/>
              </a:spcAft>
              <a:buClr>
                <a:schemeClr val="dk1"/>
              </a:buClr>
              <a:buSzPct val="135176"/>
              <a:buFont typeface="Arial"/>
              <a:buNone/>
            </a:pPr>
            <a:r>
              <a:rPr lang="en-US" sz="1050">
                <a:solidFill>
                  <a:schemeClr val="lt1"/>
                </a:solidFill>
                <a:latin typeface="Calibri"/>
                <a:ea typeface="Calibri"/>
                <a:cs typeface="Calibri"/>
                <a:sym typeface="Calibri"/>
              </a:rPr>
              <a:t>'TTC':'F', 'TTT':'F', 'TTA':'L', 'TTG':'L',</a:t>
            </a:r>
            <a:endParaRPr/>
          </a:p>
          <a:p>
            <a:pPr indent="0" lvl="0" marL="0" rtl="0" algn="l">
              <a:lnSpc>
                <a:spcPct val="90000"/>
              </a:lnSpc>
              <a:spcBef>
                <a:spcPts val="0"/>
              </a:spcBef>
              <a:spcAft>
                <a:spcPts val="0"/>
              </a:spcAft>
              <a:buClr>
                <a:schemeClr val="dk1"/>
              </a:buClr>
              <a:buSzPct val="135176"/>
              <a:buFont typeface="Arial"/>
              <a:buNone/>
            </a:pPr>
            <a:r>
              <a:rPr lang="en-US" sz="1050">
                <a:solidFill>
                  <a:schemeClr val="lt1"/>
                </a:solidFill>
                <a:latin typeface="Calibri"/>
                <a:ea typeface="Calibri"/>
                <a:cs typeface="Calibri"/>
                <a:sym typeface="Calibri"/>
              </a:rPr>
              <a:t>'TAC':'Y', 'TAT':'Y', 'TAA':'_', 'TAG':'_',</a:t>
            </a:r>
            <a:endParaRPr/>
          </a:p>
          <a:p>
            <a:pPr indent="0" lvl="0" marL="0" rtl="0" algn="l">
              <a:lnSpc>
                <a:spcPct val="90000"/>
              </a:lnSpc>
              <a:spcBef>
                <a:spcPts val="0"/>
              </a:spcBef>
              <a:spcAft>
                <a:spcPts val="0"/>
              </a:spcAft>
              <a:buClr>
                <a:schemeClr val="dk1"/>
              </a:buClr>
              <a:buSzPct val="135176"/>
              <a:buFont typeface="Arial"/>
              <a:buNone/>
            </a:pPr>
            <a:r>
              <a:rPr lang="en-US" sz="1050">
                <a:solidFill>
                  <a:schemeClr val="lt1"/>
                </a:solidFill>
                <a:latin typeface="Calibri"/>
                <a:ea typeface="Calibri"/>
                <a:cs typeface="Calibri"/>
                <a:sym typeface="Calibri"/>
              </a:rPr>
              <a:t>'TGC':'C', 'TGT':'C', 'TGA':'_', 'TGG':'W'}</a:t>
            </a:r>
            <a:endParaRPr/>
          </a:p>
          <a:p>
            <a:pPr indent="0" lvl="0" marL="0" rtl="0" algn="l">
              <a:lnSpc>
                <a:spcPct val="90000"/>
              </a:lnSpc>
              <a:spcBef>
                <a:spcPts val="0"/>
              </a:spcBef>
              <a:spcAft>
                <a:spcPts val="0"/>
              </a:spcAft>
              <a:buClr>
                <a:schemeClr val="dk1"/>
              </a:buClr>
              <a:buSzPct val="135176"/>
              <a:buFont typeface="Arial"/>
              <a:buNone/>
            </a:pPr>
            <a:r>
              <a:t/>
            </a:r>
            <a:endParaRPr sz="1050">
              <a:solidFill>
                <a:schemeClr val="lt1"/>
              </a:solidFill>
              <a:latin typeface="Calibri"/>
              <a:ea typeface="Calibri"/>
              <a:cs typeface="Calibri"/>
              <a:sym typeface="Calibri"/>
            </a:endParaRPr>
          </a:p>
          <a:p>
            <a:pPr indent="0" lvl="0" marL="0" rtl="0" algn="l">
              <a:lnSpc>
                <a:spcPct val="90000"/>
              </a:lnSpc>
              <a:spcBef>
                <a:spcPts val="0"/>
              </a:spcBef>
              <a:spcAft>
                <a:spcPts val="0"/>
              </a:spcAft>
              <a:buClr>
                <a:schemeClr val="dk1"/>
              </a:buClr>
              <a:buSzPct val="135176"/>
              <a:buFont typeface="Arial"/>
              <a:buNone/>
            </a:pPr>
            <a:r>
              <a:rPr lang="en-US" sz="1050">
                <a:solidFill>
                  <a:schemeClr val="lt1"/>
                </a:solidFill>
                <a:latin typeface="Calibri"/>
                <a:ea typeface="Calibri"/>
                <a:cs typeface="Calibri"/>
                <a:sym typeface="Calibri"/>
              </a:rPr>
              <a:t># Define synonymous_codons</a:t>
            </a:r>
            <a:endParaRPr sz="1050">
              <a:solidFill>
                <a:schemeClr val="lt1"/>
              </a:solidFill>
              <a:latin typeface="Calibri"/>
              <a:ea typeface="Calibri"/>
              <a:cs typeface="Calibri"/>
              <a:sym typeface="Calibri"/>
            </a:endParaRPr>
          </a:p>
          <a:p>
            <a:pPr indent="0" lvl="0" marL="0" rtl="0" algn="l">
              <a:lnSpc>
                <a:spcPct val="90000"/>
              </a:lnSpc>
              <a:spcBef>
                <a:spcPts val="0"/>
              </a:spcBef>
              <a:spcAft>
                <a:spcPts val="0"/>
              </a:spcAft>
              <a:buClr>
                <a:schemeClr val="dk1"/>
              </a:buClr>
              <a:buSzPct val="135176"/>
              <a:buFont typeface="Arial"/>
              <a:buNone/>
            </a:pPr>
            <a:r>
              <a:rPr lang="en-US" sz="1050">
                <a:solidFill>
                  <a:schemeClr val="lt1"/>
                </a:solidFill>
                <a:latin typeface="Calibri"/>
                <a:ea typeface="Calibri"/>
                <a:cs typeface="Calibri"/>
                <a:sym typeface="Calibri"/>
              </a:rPr>
              <a:t>synonymous_codons = {</a:t>
            </a:r>
            <a:endParaRPr/>
          </a:p>
          <a:p>
            <a:pPr indent="0" lvl="0" marL="0" rtl="0" algn="l">
              <a:lnSpc>
                <a:spcPct val="90000"/>
              </a:lnSpc>
              <a:spcBef>
                <a:spcPts val="0"/>
              </a:spcBef>
              <a:spcAft>
                <a:spcPts val="0"/>
              </a:spcAft>
              <a:buClr>
                <a:schemeClr val="dk1"/>
              </a:buClr>
              <a:buSzPct val="135176"/>
              <a:buFont typeface="Arial"/>
              <a:buNone/>
            </a:pPr>
            <a:r>
              <a:rPr lang="en-US" sz="1050">
                <a:solidFill>
                  <a:schemeClr val="lt1"/>
                </a:solidFill>
                <a:latin typeface="Calibri"/>
                <a:ea typeface="Calibri"/>
                <a:cs typeface="Calibri"/>
                <a:sym typeface="Calibri"/>
              </a:rPr>
              <a:t>"C": ["TGT", "TGC"],</a:t>
            </a:r>
            <a:endParaRPr/>
          </a:p>
          <a:p>
            <a:pPr indent="0" lvl="0" marL="0" rtl="0" algn="l">
              <a:lnSpc>
                <a:spcPct val="90000"/>
              </a:lnSpc>
              <a:spcBef>
                <a:spcPts val="0"/>
              </a:spcBef>
              <a:spcAft>
                <a:spcPts val="0"/>
              </a:spcAft>
              <a:buClr>
                <a:schemeClr val="dk1"/>
              </a:buClr>
              <a:buSzPct val="135176"/>
              <a:buFont typeface="Arial"/>
              <a:buNone/>
            </a:pPr>
            <a:r>
              <a:rPr lang="en-US" sz="1050">
                <a:solidFill>
                  <a:schemeClr val="lt1"/>
                </a:solidFill>
                <a:latin typeface="Calibri"/>
                <a:ea typeface="Calibri"/>
                <a:cs typeface="Calibri"/>
                <a:sym typeface="Calibri"/>
              </a:rPr>
              <a:t>"D": ["GAT", "GAC"],</a:t>
            </a:r>
            <a:endParaRPr/>
          </a:p>
          <a:p>
            <a:pPr indent="0" lvl="0" marL="0" rtl="0" algn="l">
              <a:lnSpc>
                <a:spcPct val="90000"/>
              </a:lnSpc>
              <a:spcBef>
                <a:spcPts val="0"/>
              </a:spcBef>
              <a:spcAft>
                <a:spcPts val="0"/>
              </a:spcAft>
              <a:buClr>
                <a:schemeClr val="dk1"/>
              </a:buClr>
              <a:buSzPct val="135176"/>
              <a:buFont typeface="Arial"/>
              <a:buNone/>
            </a:pPr>
            <a:r>
              <a:rPr lang="en-US" sz="1050">
                <a:solidFill>
                  <a:schemeClr val="lt1"/>
                </a:solidFill>
                <a:latin typeface="Calibri"/>
                <a:ea typeface="Calibri"/>
                <a:cs typeface="Calibri"/>
                <a:sym typeface="Calibri"/>
              </a:rPr>
              <a:t>"S": ["TCT", "TCG", "TCA", "TCC", "AGC", "AGT"],</a:t>
            </a:r>
            <a:endParaRPr/>
          </a:p>
          <a:p>
            <a:pPr indent="0" lvl="0" marL="0" rtl="0" algn="l">
              <a:lnSpc>
                <a:spcPct val="90000"/>
              </a:lnSpc>
              <a:spcBef>
                <a:spcPts val="0"/>
              </a:spcBef>
              <a:spcAft>
                <a:spcPts val="0"/>
              </a:spcAft>
              <a:buClr>
                <a:schemeClr val="dk1"/>
              </a:buClr>
              <a:buSzPct val="135176"/>
              <a:buFont typeface="Arial"/>
              <a:buNone/>
            </a:pPr>
            <a:r>
              <a:rPr lang="en-US" sz="1050">
                <a:solidFill>
                  <a:schemeClr val="lt1"/>
                </a:solidFill>
                <a:latin typeface="Calibri"/>
                <a:ea typeface="Calibri"/>
                <a:cs typeface="Calibri"/>
                <a:sym typeface="Calibri"/>
              </a:rPr>
              <a:t>"Q": ["CAA", "CAG"],</a:t>
            </a:r>
            <a:endParaRPr/>
          </a:p>
          <a:p>
            <a:pPr indent="0" lvl="0" marL="0" rtl="0" algn="l">
              <a:lnSpc>
                <a:spcPct val="90000"/>
              </a:lnSpc>
              <a:spcBef>
                <a:spcPts val="0"/>
              </a:spcBef>
              <a:spcAft>
                <a:spcPts val="0"/>
              </a:spcAft>
              <a:buClr>
                <a:schemeClr val="dk1"/>
              </a:buClr>
              <a:buSzPct val="135176"/>
              <a:buFont typeface="Arial"/>
              <a:buNone/>
            </a:pPr>
            <a:r>
              <a:rPr lang="en-US" sz="1050">
                <a:solidFill>
                  <a:schemeClr val="lt1"/>
                </a:solidFill>
                <a:latin typeface="Calibri"/>
                <a:ea typeface="Calibri"/>
                <a:cs typeface="Calibri"/>
                <a:sym typeface="Calibri"/>
              </a:rPr>
              <a:t>"M": ["ATG"],</a:t>
            </a:r>
            <a:endParaRPr/>
          </a:p>
          <a:p>
            <a:pPr indent="0" lvl="0" marL="0" rtl="0" algn="l">
              <a:lnSpc>
                <a:spcPct val="90000"/>
              </a:lnSpc>
              <a:spcBef>
                <a:spcPts val="0"/>
              </a:spcBef>
              <a:spcAft>
                <a:spcPts val="0"/>
              </a:spcAft>
              <a:buClr>
                <a:schemeClr val="dk1"/>
              </a:buClr>
              <a:buSzPct val="135176"/>
              <a:buFont typeface="Arial"/>
              <a:buNone/>
            </a:pPr>
            <a:r>
              <a:rPr lang="en-US" sz="1050">
                <a:solidFill>
                  <a:schemeClr val="lt1"/>
                </a:solidFill>
                <a:latin typeface="Calibri"/>
                <a:ea typeface="Calibri"/>
                <a:cs typeface="Calibri"/>
                <a:sym typeface="Calibri"/>
              </a:rPr>
              <a:t>"N": ["AAC", "AAT"],</a:t>
            </a:r>
            <a:endParaRPr/>
          </a:p>
        </p:txBody>
      </p:sp>
      <p:sp>
        <p:nvSpPr>
          <p:cNvPr id="154" name="Google Shape;154;p6"/>
          <p:cNvSpPr txBox="1"/>
          <p:nvPr>
            <p:ph idx="2" type="body"/>
          </p:nvPr>
        </p:nvSpPr>
        <p:spPr>
          <a:xfrm>
            <a:off x="5024833" y="1706880"/>
            <a:ext cx="5078677" cy="4465320"/>
          </a:xfrm>
          <a:prstGeom prst="rect">
            <a:avLst/>
          </a:prstGeom>
          <a:noFill/>
          <a:ln>
            <a:noFill/>
          </a:ln>
        </p:spPr>
        <p:txBody>
          <a:bodyPr anchorCtr="0" anchor="t" bIns="60925" lIns="121875" spcFirstLastPara="1" rIns="121875" wrap="square" tIns="60925">
            <a:normAutofit fontScale="70000" lnSpcReduction="20000"/>
          </a:bodyPr>
          <a:lstStyle/>
          <a:p>
            <a:pPr indent="0" lvl="0" marL="0" rtl="0" algn="l">
              <a:lnSpc>
                <a:spcPct val="90000"/>
              </a:lnSpc>
              <a:spcBef>
                <a:spcPts val="0"/>
              </a:spcBef>
              <a:spcAft>
                <a:spcPts val="0"/>
              </a:spcAft>
              <a:buClr>
                <a:schemeClr val="dk1"/>
              </a:buClr>
              <a:buSzPct val="149659"/>
              <a:buFont typeface="Arial"/>
              <a:buNone/>
            </a:pPr>
            <a:r>
              <a:rPr lang="en-US" sz="1050">
                <a:solidFill>
                  <a:schemeClr val="lt1"/>
                </a:solidFill>
                <a:latin typeface="Calibri"/>
                <a:ea typeface="Calibri"/>
                <a:cs typeface="Calibri"/>
                <a:sym typeface="Calibri"/>
              </a:rPr>
              <a:t>"P": ["CCT", "CCG", "CCA", "CCC"],</a:t>
            </a:r>
            <a:endParaRPr/>
          </a:p>
          <a:p>
            <a:pPr indent="0" lvl="0" marL="0" rtl="0" algn="l">
              <a:lnSpc>
                <a:spcPct val="90000"/>
              </a:lnSpc>
              <a:spcBef>
                <a:spcPts val="0"/>
              </a:spcBef>
              <a:spcAft>
                <a:spcPts val="0"/>
              </a:spcAft>
              <a:buClr>
                <a:schemeClr val="dk1"/>
              </a:buClr>
              <a:buSzPct val="149659"/>
              <a:buFont typeface="Arial"/>
              <a:buNone/>
            </a:pPr>
            <a:r>
              <a:rPr lang="en-US" sz="1050">
                <a:solidFill>
                  <a:schemeClr val="lt1"/>
                </a:solidFill>
                <a:latin typeface="Calibri"/>
                <a:ea typeface="Calibri"/>
                <a:cs typeface="Calibri"/>
                <a:sym typeface="Calibri"/>
              </a:rPr>
              <a:t>"K": ["AAG", "AAA"],</a:t>
            </a:r>
            <a:endParaRPr/>
          </a:p>
          <a:p>
            <a:pPr indent="0" lvl="0" marL="0" rtl="0" algn="l">
              <a:lnSpc>
                <a:spcPct val="90000"/>
              </a:lnSpc>
              <a:spcBef>
                <a:spcPts val="0"/>
              </a:spcBef>
              <a:spcAft>
                <a:spcPts val="0"/>
              </a:spcAft>
              <a:buClr>
                <a:schemeClr val="dk1"/>
              </a:buClr>
              <a:buSzPct val="149659"/>
              <a:buFont typeface="Arial"/>
              <a:buNone/>
            </a:pPr>
            <a:r>
              <a:rPr lang="en-US" sz="1050">
                <a:solidFill>
                  <a:schemeClr val="lt1"/>
                </a:solidFill>
                <a:latin typeface="Calibri"/>
                <a:ea typeface="Calibri"/>
                <a:cs typeface="Calibri"/>
                <a:sym typeface="Calibri"/>
              </a:rPr>
              <a:t>"_": ["TAG", "TGA", "TAA"],</a:t>
            </a:r>
            <a:endParaRPr/>
          </a:p>
          <a:p>
            <a:pPr indent="0" lvl="0" marL="0" rtl="0" algn="l">
              <a:lnSpc>
                <a:spcPct val="90000"/>
              </a:lnSpc>
              <a:spcBef>
                <a:spcPts val="0"/>
              </a:spcBef>
              <a:spcAft>
                <a:spcPts val="0"/>
              </a:spcAft>
              <a:buClr>
                <a:schemeClr val="dk1"/>
              </a:buClr>
              <a:buSzPct val="149659"/>
              <a:buFont typeface="Arial"/>
              <a:buNone/>
            </a:pPr>
            <a:r>
              <a:rPr lang="en-US" sz="1050">
                <a:solidFill>
                  <a:schemeClr val="lt1"/>
                </a:solidFill>
                <a:latin typeface="Calibri"/>
                <a:ea typeface="Calibri"/>
                <a:cs typeface="Calibri"/>
                <a:sym typeface="Calibri"/>
              </a:rPr>
              <a:t>"T": ["ACC", "ACA", "ACG", "ACT"],</a:t>
            </a:r>
            <a:endParaRPr/>
          </a:p>
          <a:p>
            <a:pPr indent="0" lvl="0" marL="0" rtl="0" algn="l">
              <a:lnSpc>
                <a:spcPct val="90000"/>
              </a:lnSpc>
              <a:spcBef>
                <a:spcPts val="0"/>
              </a:spcBef>
              <a:spcAft>
                <a:spcPts val="0"/>
              </a:spcAft>
              <a:buClr>
                <a:schemeClr val="dk1"/>
              </a:buClr>
              <a:buSzPct val="149659"/>
              <a:buFont typeface="Arial"/>
              <a:buNone/>
            </a:pPr>
            <a:r>
              <a:rPr lang="en-US" sz="1050">
                <a:solidFill>
                  <a:schemeClr val="lt1"/>
                </a:solidFill>
                <a:latin typeface="Calibri"/>
                <a:ea typeface="Calibri"/>
                <a:cs typeface="Calibri"/>
                <a:sym typeface="Calibri"/>
              </a:rPr>
              <a:t>"F": ["TTT", "TTC"],</a:t>
            </a:r>
            <a:endParaRPr/>
          </a:p>
          <a:p>
            <a:pPr indent="0" lvl="0" marL="0" rtl="0" algn="l">
              <a:lnSpc>
                <a:spcPct val="90000"/>
              </a:lnSpc>
              <a:spcBef>
                <a:spcPts val="0"/>
              </a:spcBef>
              <a:spcAft>
                <a:spcPts val="0"/>
              </a:spcAft>
              <a:buClr>
                <a:schemeClr val="dk1"/>
              </a:buClr>
              <a:buSzPct val="149659"/>
              <a:buFont typeface="Arial"/>
              <a:buNone/>
            </a:pPr>
            <a:r>
              <a:rPr lang="en-US" sz="1050">
                <a:solidFill>
                  <a:schemeClr val="lt1"/>
                </a:solidFill>
                <a:latin typeface="Calibri"/>
                <a:ea typeface="Calibri"/>
                <a:cs typeface="Calibri"/>
                <a:sym typeface="Calibri"/>
              </a:rPr>
              <a:t>"A": ["GCA", "GCC", "GCG", "GCT"],</a:t>
            </a:r>
            <a:endParaRPr/>
          </a:p>
          <a:p>
            <a:pPr indent="0" lvl="0" marL="0" rtl="0" algn="l">
              <a:lnSpc>
                <a:spcPct val="90000"/>
              </a:lnSpc>
              <a:spcBef>
                <a:spcPts val="0"/>
              </a:spcBef>
              <a:spcAft>
                <a:spcPts val="0"/>
              </a:spcAft>
              <a:buClr>
                <a:schemeClr val="dk1"/>
              </a:buClr>
              <a:buSzPct val="149659"/>
              <a:buFont typeface="Arial"/>
              <a:buNone/>
            </a:pPr>
            <a:r>
              <a:rPr lang="en-US" sz="1050">
                <a:solidFill>
                  <a:schemeClr val="lt1"/>
                </a:solidFill>
                <a:latin typeface="Calibri"/>
                <a:ea typeface="Calibri"/>
                <a:cs typeface="Calibri"/>
                <a:sym typeface="Calibri"/>
              </a:rPr>
              <a:t>"G": ["GGT", "GGG", "GGA", "GGC"],</a:t>
            </a:r>
            <a:endParaRPr/>
          </a:p>
          <a:p>
            <a:pPr indent="0" lvl="0" marL="0" rtl="0" algn="l">
              <a:lnSpc>
                <a:spcPct val="90000"/>
              </a:lnSpc>
              <a:spcBef>
                <a:spcPts val="0"/>
              </a:spcBef>
              <a:spcAft>
                <a:spcPts val="0"/>
              </a:spcAft>
              <a:buClr>
                <a:schemeClr val="dk1"/>
              </a:buClr>
              <a:buSzPct val="149659"/>
              <a:buFont typeface="Arial"/>
              <a:buNone/>
            </a:pPr>
            <a:r>
              <a:rPr lang="en-US" sz="1050">
                <a:solidFill>
                  <a:schemeClr val="lt1"/>
                </a:solidFill>
                <a:latin typeface="Calibri"/>
                <a:ea typeface="Calibri"/>
                <a:cs typeface="Calibri"/>
                <a:sym typeface="Calibri"/>
              </a:rPr>
              <a:t>"I": ["ATC", "ATA", "ATT"],</a:t>
            </a:r>
            <a:endParaRPr/>
          </a:p>
          <a:p>
            <a:pPr indent="0" lvl="0" marL="0" rtl="0" algn="l">
              <a:lnSpc>
                <a:spcPct val="90000"/>
              </a:lnSpc>
              <a:spcBef>
                <a:spcPts val="0"/>
              </a:spcBef>
              <a:spcAft>
                <a:spcPts val="0"/>
              </a:spcAft>
              <a:buClr>
                <a:schemeClr val="dk1"/>
              </a:buClr>
              <a:buSzPct val="149659"/>
              <a:buFont typeface="Arial"/>
              <a:buNone/>
            </a:pPr>
            <a:r>
              <a:rPr lang="en-US" sz="1050">
                <a:solidFill>
                  <a:schemeClr val="lt1"/>
                </a:solidFill>
                <a:latin typeface="Calibri"/>
                <a:ea typeface="Calibri"/>
                <a:cs typeface="Calibri"/>
                <a:sym typeface="Calibri"/>
              </a:rPr>
              <a:t>"L": ["TTA", "TTG", "CTC", "CTT", "CTG", "CTA"],</a:t>
            </a:r>
            <a:endParaRPr/>
          </a:p>
          <a:p>
            <a:pPr indent="0" lvl="0" marL="0" rtl="0" algn="l">
              <a:lnSpc>
                <a:spcPct val="90000"/>
              </a:lnSpc>
              <a:spcBef>
                <a:spcPts val="0"/>
              </a:spcBef>
              <a:spcAft>
                <a:spcPts val="0"/>
              </a:spcAft>
              <a:buClr>
                <a:schemeClr val="dk1"/>
              </a:buClr>
              <a:buSzPct val="149659"/>
              <a:buFont typeface="Arial"/>
              <a:buNone/>
            </a:pPr>
            <a:r>
              <a:rPr lang="en-US" sz="1050">
                <a:solidFill>
                  <a:schemeClr val="lt1"/>
                </a:solidFill>
                <a:latin typeface="Calibri"/>
                <a:ea typeface="Calibri"/>
                <a:cs typeface="Calibri"/>
                <a:sym typeface="Calibri"/>
              </a:rPr>
              <a:t>"H": ["CAT", "CAC"],</a:t>
            </a:r>
            <a:endParaRPr/>
          </a:p>
          <a:p>
            <a:pPr indent="0" lvl="0" marL="0" rtl="0" algn="l">
              <a:lnSpc>
                <a:spcPct val="90000"/>
              </a:lnSpc>
              <a:spcBef>
                <a:spcPts val="0"/>
              </a:spcBef>
              <a:spcAft>
                <a:spcPts val="0"/>
              </a:spcAft>
              <a:buClr>
                <a:schemeClr val="dk1"/>
              </a:buClr>
              <a:buSzPct val="149659"/>
              <a:buFont typeface="Arial"/>
              <a:buNone/>
            </a:pPr>
            <a:r>
              <a:rPr lang="en-US" sz="1050">
                <a:solidFill>
                  <a:schemeClr val="lt1"/>
                </a:solidFill>
                <a:latin typeface="Calibri"/>
                <a:ea typeface="Calibri"/>
                <a:cs typeface="Calibri"/>
                <a:sym typeface="Calibri"/>
              </a:rPr>
              <a:t>"R": ["CGA", "CGC", "CGG", "CGT", "AGG", "AGA"],</a:t>
            </a:r>
            <a:endParaRPr/>
          </a:p>
          <a:p>
            <a:pPr indent="0" lvl="0" marL="0" rtl="0" algn="l">
              <a:lnSpc>
                <a:spcPct val="90000"/>
              </a:lnSpc>
              <a:spcBef>
                <a:spcPts val="0"/>
              </a:spcBef>
              <a:spcAft>
                <a:spcPts val="0"/>
              </a:spcAft>
              <a:buClr>
                <a:schemeClr val="dk1"/>
              </a:buClr>
              <a:buSzPct val="149659"/>
              <a:buFont typeface="Arial"/>
              <a:buNone/>
            </a:pPr>
            <a:r>
              <a:rPr lang="en-US" sz="1050">
                <a:solidFill>
                  <a:schemeClr val="lt1"/>
                </a:solidFill>
                <a:latin typeface="Calibri"/>
                <a:ea typeface="Calibri"/>
                <a:cs typeface="Calibri"/>
                <a:sym typeface="Calibri"/>
              </a:rPr>
              <a:t>"W": ["TGG"],</a:t>
            </a:r>
            <a:endParaRPr/>
          </a:p>
          <a:p>
            <a:pPr indent="0" lvl="0" marL="0" rtl="0" algn="l">
              <a:lnSpc>
                <a:spcPct val="90000"/>
              </a:lnSpc>
              <a:spcBef>
                <a:spcPts val="0"/>
              </a:spcBef>
              <a:spcAft>
                <a:spcPts val="0"/>
              </a:spcAft>
              <a:buClr>
                <a:schemeClr val="dk1"/>
              </a:buClr>
              <a:buSzPct val="149659"/>
              <a:buFont typeface="Arial"/>
              <a:buNone/>
            </a:pPr>
            <a:r>
              <a:rPr lang="en-US" sz="1050">
                <a:solidFill>
                  <a:schemeClr val="lt1"/>
                </a:solidFill>
                <a:latin typeface="Calibri"/>
                <a:ea typeface="Calibri"/>
                <a:cs typeface="Calibri"/>
                <a:sym typeface="Calibri"/>
              </a:rPr>
              <a:t>"V": ["GTA", "GTC", "GTG", "GTT"],</a:t>
            </a:r>
            <a:endParaRPr/>
          </a:p>
          <a:p>
            <a:pPr indent="0" lvl="0" marL="0" rtl="0" algn="l">
              <a:lnSpc>
                <a:spcPct val="90000"/>
              </a:lnSpc>
              <a:spcBef>
                <a:spcPts val="0"/>
              </a:spcBef>
              <a:spcAft>
                <a:spcPts val="0"/>
              </a:spcAft>
              <a:buClr>
                <a:schemeClr val="dk1"/>
              </a:buClr>
              <a:buSzPct val="149659"/>
              <a:buFont typeface="Arial"/>
              <a:buNone/>
            </a:pPr>
            <a:r>
              <a:rPr lang="en-US" sz="1050">
                <a:solidFill>
                  <a:schemeClr val="lt1"/>
                </a:solidFill>
                <a:latin typeface="Calibri"/>
                <a:ea typeface="Calibri"/>
                <a:cs typeface="Calibri"/>
                <a:sym typeface="Calibri"/>
              </a:rPr>
              <a:t>"E": ["GAG", "GAA"],</a:t>
            </a:r>
            <a:endParaRPr/>
          </a:p>
          <a:p>
            <a:pPr indent="0" lvl="0" marL="0" rtl="0" algn="l">
              <a:lnSpc>
                <a:spcPct val="90000"/>
              </a:lnSpc>
              <a:spcBef>
                <a:spcPts val="0"/>
              </a:spcBef>
              <a:spcAft>
                <a:spcPts val="0"/>
              </a:spcAft>
              <a:buClr>
                <a:schemeClr val="dk1"/>
              </a:buClr>
              <a:buSzPct val="149659"/>
              <a:buFont typeface="Arial"/>
              <a:buNone/>
            </a:pPr>
            <a:r>
              <a:rPr lang="en-US" sz="1050">
                <a:solidFill>
                  <a:schemeClr val="lt1"/>
                </a:solidFill>
                <a:latin typeface="Calibri"/>
                <a:ea typeface="Calibri"/>
                <a:cs typeface="Calibri"/>
                <a:sym typeface="Calibri"/>
              </a:rPr>
              <a:t>"Y": ["TAT", "TAC"]}</a:t>
            </a:r>
            <a:endParaRPr/>
          </a:p>
          <a:p>
            <a:pPr indent="0" lvl="0" marL="0" rtl="0" algn="l">
              <a:lnSpc>
                <a:spcPct val="90000"/>
              </a:lnSpc>
              <a:spcBef>
                <a:spcPts val="0"/>
              </a:spcBef>
              <a:spcAft>
                <a:spcPts val="0"/>
              </a:spcAft>
              <a:buClr>
                <a:schemeClr val="dk1"/>
              </a:buClr>
              <a:buSzPct val="149659"/>
              <a:buFont typeface="Arial"/>
              <a:buNone/>
            </a:pPr>
            <a:r>
              <a:t/>
            </a:r>
            <a:endParaRPr sz="1050">
              <a:solidFill>
                <a:schemeClr val="lt1"/>
              </a:solidFill>
              <a:latin typeface="Calibri"/>
              <a:ea typeface="Calibri"/>
              <a:cs typeface="Calibri"/>
              <a:sym typeface="Calibri"/>
            </a:endParaRPr>
          </a:p>
          <a:p>
            <a:pPr indent="0" lvl="0" marL="0" rtl="0" algn="l">
              <a:lnSpc>
                <a:spcPct val="90000"/>
              </a:lnSpc>
              <a:spcBef>
                <a:spcPts val="0"/>
              </a:spcBef>
              <a:spcAft>
                <a:spcPts val="0"/>
              </a:spcAft>
              <a:buClr>
                <a:schemeClr val="dk1"/>
              </a:buClr>
              <a:buSzPct val="149659"/>
              <a:buFont typeface="Arial"/>
              <a:buNone/>
            </a:pPr>
            <a:r>
              <a:rPr lang="en-US" sz="1050">
                <a:solidFill>
                  <a:schemeClr val="lt1"/>
                </a:solidFill>
                <a:latin typeface="Calibri"/>
                <a:ea typeface="Calibri"/>
                <a:cs typeface="Calibri"/>
                <a:sym typeface="Calibri"/>
              </a:rPr>
              <a:t>def gb_parser(file):</a:t>
            </a:r>
            <a:endParaRPr/>
          </a:p>
          <a:p>
            <a:pPr indent="0" lvl="0" marL="0" rtl="0" algn="l">
              <a:lnSpc>
                <a:spcPct val="90000"/>
              </a:lnSpc>
              <a:spcBef>
                <a:spcPts val="0"/>
              </a:spcBef>
              <a:spcAft>
                <a:spcPts val="0"/>
              </a:spcAft>
              <a:buClr>
                <a:schemeClr val="dk1"/>
              </a:buClr>
              <a:buSzPct val="149659"/>
              <a:buFont typeface="Arial"/>
              <a:buNone/>
            </a:pPr>
            <a:r>
              <a:rPr lang="en-US" sz="1050">
                <a:solidFill>
                  <a:schemeClr val="lt1"/>
                </a:solidFill>
                <a:latin typeface="Calibri"/>
                <a:ea typeface="Calibri"/>
                <a:cs typeface="Calibri"/>
                <a:sym typeface="Calibri"/>
              </a:rPr>
              <a:t># Return biopython genbank record from a genbank formatted file</a:t>
            </a:r>
            <a:endParaRPr/>
          </a:p>
          <a:p>
            <a:pPr indent="0" lvl="0" marL="0" rtl="0" algn="l">
              <a:lnSpc>
                <a:spcPct val="90000"/>
              </a:lnSpc>
              <a:spcBef>
                <a:spcPts val="0"/>
              </a:spcBef>
              <a:spcAft>
                <a:spcPts val="0"/>
              </a:spcAft>
              <a:buClr>
                <a:schemeClr val="dk1"/>
              </a:buClr>
              <a:buSzPct val="149659"/>
              <a:buFont typeface="Arial"/>
              <a:buNone/>
            </a:pPr>
            <a:r>
              <a:t/>
            </a:r>
            <a:endParaRPr sz="1050">
              <a:solidFill>
                <a:schemeClr val="lt1"/>
              </a:solidFill>
              <a:latin typeface="Calibri"/>
              <a:ea typeface="Calibri"/>
              <a:cs typeface="Calibri"/>
              <a:sym typeface="Calibri"/>
            </a:endParaRPr>
          </a:p>
          <a:p>
            <a:pPr indent="0" lvl="0" marL="0" rtl="0" algn="l">
              <a:lnSpc>
                <a:spcPct val="90000"/>
              </a:lnSpc>
              <a:spcBef>
                <a:spcPts val="0"/>
              </a:spcBef>
              <a:spcAft>
                <a:spcPts val="0"/>
              </a:spcAft>
              <a:buClr>
                <a:schemeClr val="dk1"/>
              </a:buClr>
              <a:buSzPct val="149659"/>
              <a:buFont typeface="Arial"/>
              <a:buNone/>
            </a:pPr>
            <a:r>
              <a:rPr lang="en-US" sz="1050">
                <a:solidFill>
                  <a:schemeClr val="lt1"/>
                </a:solidFill>
                <a:latin typeface="Calibri"/>
                <a:ea typeface="Calibri"/>
                <a:cs typeface="Calibri"/>
                <a:sym typeface="Calibri"/>
              </a:rPr>
              <a:t>    gb_record = SeqIO.read(open(file,"r"), "genbank")</a:t>
            </a:r>
            <a:endParaRPr/>
          </a:p>
          <a:p>
            <a:pPr indent="0" lvl="0" marL="0" rtl="0" algn="l">
              <a:lnSpc>
                <a:spcPct val="90000"/>
              </a:lnSpc>
              <a:spcBef>
                <a:spcPts val="0"/>
              </a:spcBef>
              <a:spcAft>
                <a:spcPts val="0"/>
              </a:spcAft>
              <a:buClr>
                <a:schemeClr val="dk1"/>
              </a:buClr>
              <a:buSzPct val="149659"/>
              <a:buFont typeface="Arial"/>
              <a:buNone/>
            </a:pPr>
            <a:r>
              <a:rPr lang="en-US" sz="1050">
                <a:solidFill>
                  <a:schemeClr val="lt1"/>
                </a:solidFill>
                <a:latin typeface="Calibri"/>
                <a:ea typeface="Calibri"/>
                <a:cs typeface="Calibri"/>
                <a:sym typeface="Calibri"/>
              </a:rPr>
              <a:t>    return gb_record</a:t>
            </a:r>
            <a:endParaRPr sz="1050">
              <a:solidFill>
                <a:schemeClr val="lt1"/>
              </a:solidFill>
              <a:latin typeface="Calibri"/>
              <a:ea typeface="Calibri"/>
              <a:cs typeface="Calibri"/>
              <a:sym typeface="Calibri"/>
            </a:endParaRPr>
          </a:p>
          <a:p>
            <a:pPr indent="0" lvl="0" marL="0" rtl="0" algn="l">
              <a:lnSpc>
                <a:spcPct val="90000"/>
              </a:lnSpc>
              <a:spcBef>
                <a:spcPts val="0"/>
              </a:spcBef>
              <a:spcAft>
                <a:spcPts val="0"/>
              </a:spcAft>
              <a:buClr>
                <a:schemeClr val="dk1"/>
              </a:buClr>
              <a:buSzPct val="149659"/>
              <a:buFont typeface="Arial"/>
              <a:buNone/>
            </a:pPr>
            <a:r>
              <a:t/>
            </a:r>
            <a:endParaRPr sz="1050">
              <a:solidFill>
                <a:schemeClr val="lt1"/>
              </a:solidFill>
              <a:latin typeface="Calibri"/>
              <a:ea typeface="Calibri"/>
              <a:cs typeface="Calibri"/>
              <a:sym typeface="Calibri"/>
            </a:endParaRPr>
          </a:p>
          <a:p>
            <a:pPr indent="0" lvl="0" marL="0" rtl="0" algn="l">
              <a:lnSpc>
                <a:spcPct val="90000"/>
              </a:lnSpc>
              <a:spcBef>
                <a:spcPts val="0"/>
              </a:spcBef>
              <a:spcAft>
                <a:spcPts val="0"/>
              </a:spcAft>
              <a:buClr>
                <a:schemeClr val="dk1"/>
              </a:buClr>
              <a:buSzPct val="149659"/>
              <a:buFont typeface="Arial"/>
              <a:buNone/>
            </a:pPr>
            <a:r>
              <a:t/>
            </a:r>
            <a:endParaRPr sz="1050">
              <a:solidFill>
                <a:schemeClr val="lt1"/>
              </a:solidFill>
              <a:latin typeface="Calibri"/>
              <a:ea typeface="Calibri"/>
              <a:cs typeface="Calibri"/>
              <a:sym typeface="Calibri"/>
            </a:endParaRPr>
          </a:p>
          <a:p>
            <a:pPr indent="0" lvl="0" marL="0" rtl="0" algn="l">
              <a:lnSpc>
                <a:spcPct val="90000"/>
              </a:lnSpc>
              <a:spcBef>
                <a:spcPts val="0"/>
              </a:spcBef>
              <a:spcAft>
                <a:spcPts val="0"/>
              </a:spcAft>
              <a:buClr>
                <a:schemeClr val="dk1"/>
              </a:buClr>
              <a:buSzPct val="149659"/>
              <a:buFont typeface="Arial"/>
              <a:buNone/>
            </a:pPr>
            <a:r>
              <a:rPr lang="en-US" sz="1050">
                <a:solidFill>
                  <a:schemeClr val="lt1"/>
                </a:solidFill>
                <a:latin typeface="Calibri"/>
                <a:ea typeface="Calibri"/>
                <a:cs typeface="Calibri"/>
                <a:sym typeface="Calibri"/>
              </a:rPr>
              <a:t>def in_locs(gene_locs, test):</a:t>
            </a:r>
            <a:endParaRPr/>
          </a:p>
          <a:p>
            <a:pPr indent="0" lvl="0" marL="0" rtl="0" algn="l">
              <a:lnSpc>
                <a:spcPct val="90000"/>
              </a:lnSpc>
              <a:spcBef>
                <a:spcPts val="0"/>
              </a:spcBef>
              <a:spcAft>
                <a:spcPts val="0"/>
              </a:spcAft>
              <a:buClr>
                <a:schemeClr val="dk1"/>
              </a:buClr>
              <a:buSzPct val="149659"/>
              <a:buFont typeface="Arial"/>
              <a:buNone/>
            </a:pPr>
            <a:r>
              <a:rPr lang="en-US" sz="1050">
                <a:solidFill>
                  <a:schemeClr val="lt1"/>
                </a:solidFill>
                <a:latin typeface="Calibri"/>
                <a:ea typeface="Calibri"/>
                <a:cs typeface="Calibri"/>
                <a:sym typeface="Calibri"/>
              </a:rPr>
              <a:t># Determine if a locus (test) falls within a set of gene loci</a:t>
            </a:r>
            <a:endParaRPr/>
          </a:p>
          <a:p>
            <a:pPr indent="0" lvl="0" marL="0" rtl="0" algn="l">
              <a:lnSpc>
                <a:spcPct val="90000"/>
              </a:lnSpc>
              <a:spcBef>
                <a:spcPts val="0"/>
              </a:spcBef>
              <a:spcAft>
                <a:spcPts val="0"/>
              </a:spcAft>
              <a:buClr>
                <a:schemeClr val="dk1"/>
              </a:buClr>
              <a:buSzPct val="149659"/>
              <a:buFont typeface="Arial"/>
              <a:buNone/>
            </a:pPr>
            <a:r>
              <a:t/>
            </a:r>
            <a:endParaRPr sz="1050">
              <a:solidFill>
                <a:schemeClr val="lt1"/>
              </a:solidFill>
              <a:latin typeface="Calibri"/>
              <a:ea typeface="Calibri"/>
              <a:cs typeface="Calibri"/>
              <a:sym typeface="Calibri"/>
            </a:endParaRPr>
          </a:p>
          <a:p>
            <a:pPr indent="0" lvl="0" marL="0" rtl="0" algn="l">
              <a:lnSpc>
                <a:spcPct val="90000"/>
              </a:lnSpc>
              <a:spcBef>
                <a:spcPts val="0"/>
              </a:spcBef>
              <a:spcAft>
                <a:spcPts val="0"/>
              </a:spcAft>
              <a:buClr>
                <a:schemeClr val="dk1"/>
              </a:buClr>
              <a:buSzPct val="149659"/>
              <a:buFont typeface="Arial"/>
              <a:buNone/>
            </a:pPr>
            <a:r>
              <a:rPr lang="en-US" sz="1050">
                <a:solidFill>
                  <a:schemeClr val="lt1"/>
                </a:solidFill>
                <a:latin typeface="Calibri"/>
                <a:ea typeface="Calibri"/>
                <a:cs typeface="Calibri"/>
                <a:sym typeface="Calibri"/>
              </a:rPr>
              <a:t>    found = False</a:t>
            </a:r>
            <a:endParaRPr/>
          </a:p>
          <a:p>
            <a:pPr indent="0" lvl="0" marL="0" rtl="0" algn="l">
              <a:lnSpc>
                <a:spcPct val="90000"/>
              </a:lnSpc>
              <a:spcBef>
                <a:spcPts val="0"/>
              </a:spcBef>
              <a:spcAft>
                <a:spcPts val="0"/>
              </a:spcAft>
              <a:buClr>
                <a:schemeClr val="dk1"/>
              </a:buClr>
              <a:buSzPct val="149659"/>
              <a:buFont typeface="Arial"/>
              <a:buNone/>
            </a:pPr>
            <a:r>
              <a:rPr lang="en-US" sz="1050">
                <a:solidFill>
                  <a:schemeClr val="lt1"/>
                </a:solidFill>
                <a:latin typeface="Calibri"/>
                <a:ea typeface="Calibri"/>
                <a:cs typeface="Calibri"/>
                <a:sym typeface="Calibri"/>
              </a:rPr>
              <a:t>    for i in gene_locs:</a:t>
            </a:r>
            <a:endParaRPr/>
          </a:p>
          <a:p>
            <a:pPr indent="0" lvl="0" marL="0" rtl="0" algn="l">
              <a:lnSpc>
                <a:spcPct val="90000"/>
              </a:lnSpc>
              <a:spcBef>
                <a:spcPts val="0"/>
              </a:spcBef>
              <a:spcAft>
                <a:spcPts val="0"/>
              </a:spcAft>
              <a:buClr>
                <a:schemeClr val="dk1"/>
              </a:buClr>
              <a:buSzPct val="149659"/>
              <a:buFont typeface="Arial"/>
              <a:buNone/>
            </a:pPr>
            <a:r>
              <a:rPr lang="en-US" sz="1050">
                <a:solidFill>
                  <a:schemeClr val="lt1"/>
                </a:solidFill>
                <a:latin typeface="Calibri"/>
                <a:ea typeface="Calibri"/>
                <a:cs typeface="Calibri"/>
                <a:sym typeface="Calibri"/>
              </a:rPr>
              <a:t>        if test in i:</a:t>
            </a:r>
            <a:endParaRPr/>
          </a:p>
          <a:p>
            <a:pPr indent="0" lvl="0" marL="0" rtl="0" algn="l">
              <a:lnSpc>
                <a:spcPct val="90000"/>
              </a:lnSpc>
              <a:spcBef>
                <a:spcPts val="0"/>
              </a:spcBef>
              <a:spcAft>
                <a:spcPts val="0"/>
              </a:spcAft>
              <a:buClr>
                <a:schemeClr val="dk1"/>
              </a:buClr>
              <a:buSzPct val="149659"/>
              <a:buFont typeface="Arial"/>
              <a:buNone/>
            </a:pPr>
            <a:r>
              <a:rPr lang="en-US" sz="1050">
                <a:solidFill>
                  <a:schemeClr val="lt1"/>
                </a:solidFill>
                <a:latin typeface="Calibri"/>
                <a:ea typeface="Calibri"/>
                <a:cs typeface="Calibri"/>
                <a:sym typeface="Calibri"/>
              </a:rPr>
              <a:t>            found = True</a:t>
            </a:r>
            <a:endParaRPr/>
          </a:p>
          <a:p>
            <a:pPr indent="0" lvl="0" marL="0" rtl="0" algn="l">
              <a:lnSpc>
                <a:spcPct val="90000"/>
              </a:lnSpc>
              <a:spcBef>
                <a:spcPts val="0"/>
              </a:spcBef>
              <a:spcAft>
                <a:spcPts val="0"/>
              </a:spcAft>
              <a:buClr>
                <a:schemeClr val="dk1"/>
              </a:buClr>
              <a:buSzPct val="149659"/>
              <a:buFont typeface="Arial"/>
              <a:buNone/>
            </a:pPr>
            <a:r>
              <a:rPr lang="en-US" sz="1050">
                <a:solidFill>
                  <a:schemeClr val="lt1"/>
                </a:solidFill>
                <a:latin typeface="Calibri"/>
                <a:ea typeface="Calibri"/>
                <a:cs typeface="Calibri"/>
                <a:sym typeface="Calibri"/>
              </a:rPr>
              <a:t>    return found</a:t>
            </a:r>
            <a:endParaRPr/>
          </a:p>
          <a:p>
            <a:pPr indent="0" lvl="0" marL="0" rtl="0" algn="l">
              <a:lnSpc>
                <a:spcPct val="90000"/>
              </a:lnSpc>
              <a:spcBef>
                <a:spcPts val="0"/>
              </a:spcBef>
              <a:spcAft>
                <a:spcPts val="0"/>
              </a:spcAft>
              <a:buClr>
                <a:schemeClr val="dk1"/>
              </a:buClr>
              <a:buSzPct val="149659"/>
              <a:buFont typeface="Arial"/>
              <a:buNone/>
            </a:pPr>
            <a:r>
              <a:t/>
            </a:r>
            <a:endParaRPr sz="1050">
              <a:solidFill>
                <a:schemeClr val="lt1"/>
              </a:solidFill>
              <a:latin typeface="Calibri"/>
              <a:ea typeface="Calibri"/>
              <a:cs typeface="Calibri"/>
              <a:sym typeface="Calibri"/>
            </a:endParaRPr>
          </a:p>
          <a:p>
            <a:pPr indent="0" lvl="0" marL="0" rtl="0" algn="l">
              <a:lnSpc>
                <a:spcPct val="90000"/>
              </a:lnSpc>
              <a:spcBef>
                <a:spcPts val="0"/>
              </a:spcBef>
              <a:spcAft>
                <a:spcPts val="0"/>
              </a:spcAft>
              <a:buClr>
                <a:schemeClr val="dk1"/>
              </a:buClr>
              <a:buSzPct val="149659"/>
              <a:buFont typeface="Arial"/>
              <a:buNone/>
            </a:pPr>
            <a:r>
              <a:t/>
            </a:r>
            <a:endParaRPr sz="1050">
              <a:solidFill>
                <a:schemeClr val="lt1"/>
              </a:solidFill>
              <a:latin typeface="Calibri"/>
              <a:ea typeface="Calibri"/>
              <a:cs typeface="Calibri"/>
              <a:sym typeface="Calibri"/>
            </a:endParaRPr>
          </a:p>
          <a:p>
            <a:pPr indent="0" lvl="0" marL="0" rtl="0" algn="l">
              <a:lnSpc>
                <a:spcPct val="90000"/>
              </a:lnSpc>
              <a:spcBef>
                <a:spcPts val="0"/>
              </a:spcBef>
              <a:spcAft>
                <a:spcPts val="0"/>
              </a:spcAft>
              <a:buClr>
                <a:schemeClr val="dk1"/>
              </a:buClr>
              <a:buSzPct val="149659"/>
              <a:buFont typeface="Arial"/>
              <a:buNone/>
            </a:pPr>
            <a:r>
              <a:rPr lang="en-US" sz="1050">
                <a:solidFill>
                  <a:schemeClr val="lt1"/>
                </a:solidFill>
                <a:latin typeface="Calibri"/>
                <a:ea typeface="Calibri"/>
                <a:cs typeface="Calibri"/>
                <a:sym typeface="Calibri"/>
              </a:rPr>
              <a:t>def genes(gb_record):</a:t>
            </a:r>
            <a:endParaRPr/>
          </a:p>
          <a:p>
            <a:pPr indent="0" lvl="0" marL="0" rtl="0" algn="l">
              <a:lnSpc>
                <a:spcPct val="90000"/>
              </a:lnSpc>
              <a:spcBef>
                <a:spcPts val="0"/>
              </a:spcBef>
              <a:spcAft>
                <a:spcPts val="0"/>
              </a:spcAft>
              <a:buClr>
                <a:schemeClr val="dk1"/>
              </a:buClr>
              <a:buSzPct val="149659"/>
              <a:buFont typeface="Arial"/>
              <a:buNone/>
            </a:pPr>
            <a:r>
              <a:rPr lang="en-US" sz="1050">
                <a:solidFill>
                  <a:schemeClr val="lt1"/>
                </a:solidFill>
                <a:latin typeface="Calibri"/>
                <a:ea typeface="Calibri"/>
                <a:cs typeface="Calibri"/>
                <a:sym typeface="Calibri"/>
              </a:rPr>
              <a:t># From a genbank record, return a list of all CDS names, loci, and sequences</a:t>
            </a:r>
            <a:endParaRPr/>
          </a:p>
          <a:p>
            <a:pPr indent="0" lvl="0" marL="0" rtl="0" algn="l">
              <a:lnSpc>
                <a:spcPct val="90000"/>
              </a:lnSpc>
              <a:spcBef>
                <a:spcPts val="0"/>
              </a:spcBef>
              <a:spcAft>
                <a:spcPts val="0"/>
              </a:spcAft>
              <a:buClr>
                <a:schemeClr val="dk1"/>
              </a:buClr>
              <a:buSzPct val="149659"/>
              <a:buFont typeface="Arial"/>
              <a:buNone/>
            </a:pPr>
            <a:r>
              <a:t/>
            </a:r>
            <a:endParaRPr sz="1050">
              <a:solidFill>
                <a:schemeClr val="lt1"/>
              </a:solidFill>
              <a:latin typeface="Calibri"/>
              <a:ea typeface="Calibri"/>
              <a:cs typeface="Calibri"/>
              <a:sym typeface="Calibri"/>
            </a:endParaRPr>
          </a:p>
          <a:p>
            <a:pPr indent="0" lvl="0" marL="0" rtl="0" algn="l">
              <a:lnSpc>
                <a:spcPct val="90000"/>
              </a:lnSpc>
              <a:spcBef>
                <a:spcPts val="0"/>
              </a:spcBef>
              <a:spcAft>
                <a:spcPts val="0"/>
              </a:spcAft>
              <a:buClr>
                <a:schemeClr val="dk1"/>
              </a:buClr>
              <a:buSzPct val="149659"/>
              <a:buFont typeface="Arial"/>
              <a:buNone/>
            </a:pPr>
            <a:r>
              <a:rPr lang="en-US" sz="1050">
                <a:solidFill>
                  <a:schemeClr val="lt1"/>
                </a:solidFill>
                <a:latin typeface="Calibri"/>
                <a:ea typeface="Calibri"/>
                <a:cs typeface="Calibri"/>
                <a:sym typeface="Calibri"/>
              </a:rPr>
              <a:t>    names = []</a:t>
            </a:r>
            <a:endParaRPr/>
          </a:p>
          <a:p>
            <a:pPr indent="0" lvl="0" marL="0" rtl="0" algn="l">
              <a:lnSpc>
                <a:spcPct val="90000"/>
              </a:lnSpc>
              <a:spcBef>
                <a:spcPts val="0"/>
              </a:spcBef>
              <a:spcAft>
                <a:spcPts val="0"/>
              </a:spcAft>
              <a:buClr>
                <a:schemeClr val="dk1"/>
              </a:buClr>
              <a:buSzPct val="149659"/>
              <a:buFont typeface="Arial"/>
              <a:buNone/>
            </a:pPr>
            <a:r>
              <a:rPr lang="en-US" sz="1050">
                <a:solidFill>
                  <a:schemeClr val="lt1"/>
                </a:solidFill>
                <a:latin typeface="Calibri"/>
                <a:ea typeface="Calibri"/>
                <a:cs typeface="Calibri"/>
                <a:sym typeface="Calibri"/>
              </a:rPr>
              <a:t>    locs = []</a:t>
            </a:r>
            <a:endParaRPr/>
          </a:p>
          <a:p>
            <a:pPr indent="0" lvl="0" marL="0" rtl="0" algn="l">
              <a:lnSpc>
                <a:spcPct val="90000"/>
              </a:lnSpc>
              <a:spcBef>
                <a:spcPts val="0"/>
              </a:spcBef>
              <a:spcAft>
                <a:spcPts val="0"/>
              </a:spcAft>
              <a:buClr>
                <a:schemeClr val="dk1"/>
              </a:buClr>
              <a:buSzPct val="149659"/>
              <a:buFont typeface="Arial"/>
              <a:buNone/>
            </a:pPr>
            <a:r>
              <a:rPr lang="en-US" sz="1050">
                <a:solidFill>
                  <a:schemeClr val="lt1"/>
                </a:solidFill>
                <a:latin typeface="Calibri"/>
                <a:ea typeface="Calibri"/>
                <a:cs typeface="Calibri"/>
                <a:sym typeface="Calibri"/>
              </a:rPr>
              <a:t>    seqs = []</a:t>
            </a:r>
            <a:endParaRPr/>
          </a:p>
          <a:p>
            <a:pPr indent="0" lvl="0" marL="0" rtl="0" algn="l">
              <a:lnSpc>
                <a:spcPct val="90000"/>
              </a:lnSpc>
              <a:spcBef>
                <a:spcPts val="0"/>
              </a:spcBef>
              <a:spcAft>
                <a:spcPts val="0"/>
              </a:spcAft>
              <a:buClr>
                <a:schemeClr val="dk1"/>
              </a:buClr>
              <a:buSzPct val="149659"/>
              <a:buFont typeface="Arial"/>
              <a:buNone/>
            </a:pPr>
            <a:r>
              <a:rPr lang="en-US" sz="1050">
                <a:solidFill>
                  <a:schemeClr val="lt1"/>
                </a:solidFill>
                <a:latin typeface="Calibri"/>
                <a:ea typeface="Calibri"/>
                <a:cs typeface="Calibri"/>
                <a:sym typeface="Calibri"/>
              </a:rPr>
              <a:t>    for feature in gb_record.features:</a:t>
            </a:r>
            <a:endParaRPr/>
          </a:p>
          <a:p>
            <a:pPr indent="0" lvl="0" marL="0" rtl="0" algn="l">
              <a:lnSpc>
                <a:spcPct val="90000"/>
              </a:lnSpc>
              <a:spcBef>
                <a:spcPts val="0"/>
              </a:spcBef>
              <a:spcAft>
                <a:spcPts val="0"/>
              </a:spcAft>
              <a:buClr>
                <a:schemeClr val="dk1"/>
              </a:buClr>
              <a:buSzPct val="149659"/>
              <a:buFont typeface="Arial"/>
              <a:buNone/>
            </a:pPr>
            <a:r>
              <a:rPr lang="en-US" sz="1050">
                <a:solidFill>
                  <a:schemeClr val="lt1"/>
                </a:solidFill>
                <a:latin typeface="Calibri"/>
                <a:ea typeface="Calibri"/>
                <a:cs typeface="Calibri"/>
                <a:sym typeface="Calibri"/>
              </a:rPr>
              <a:t>        # Extract gene names, loci, and sequences from gb record</a:t>
            </a:r>
            <a:endParaRPr/>
          </a:p>
          <a:p>
            <a:pPr indent="0" lvl="0" marL="0" rtl="0" algn="l">
              <a:lnSpc>
                <a:spcPct val="90000"/>
              </a:lnSpc>
              <a:spcBef>
                <a:spcPts val="0"/>
              </a:spcBef>
              <a:spcAft>
                <a:spcPts val="0"/>
              </a:spcAft>
              <a:buClr>
                <a:schemeClr val="dk1"/>
              </a:buClr>
              <a:buSzPct val="149659"/>
              <a:buFont typeface="Arial"/>
              <a:buNone/>
            </a:pPr>
            <a:r>
              <a:rPr lang="en-US" sz="1050">
                <a:solidFill>
                  <a:schemeClr val="lt1"/>
                </a:solidFill>
                <a:latin typeface="Calibri"/>
                <a:ea typeface="Calibri"/>
                <a:cs typeface="Calibri"/>
                <a:sym typeface="Calibri"/>
              </a:rPr>
              <a:t>        if feature.type == "CDS":</a:t>
            </a:r>
            <a:endParaRPr/>
          </a:p>
          <a:p>
            <a:pPr indent="0" lvl="0" marL="0" rtl="0" algn="l">
              <a:lnSpc>
                <a:spcPct val="90000"/>
              </a:lnSpc>
              <a:spcBef>
                <a:spcPts val="0"/>
              </a:spcBef>
              <a:spcAft>
                <a:spcPts val="0"/>
              </a:spcAft>
              <a:buClr>
                <a:schemeClr val="dk1"/>
              </a:buClr>
              <a:buSzPct val="149659"/>
              <a:buFont typeface="Arial"/>
              <a:buNone/>
            </a:pPr>
            <a:r>
              <a:rPr lang="en-US" sz="1050">
                <a:solidFill>
                  <a:schemeClr val="lt1"/>
                </a:solidFill>
                <a:latin typeface="Calibri"/>
                <a:ea typeface="Calibri"/>
                <a:cs typeface="Calibri"/>
                <a:sym typeface="Calibri"/>
              </a:rPr>
              <a:t>            try:</a:t>
            </a:r>
            <a:endParaRPr/>
          </a:p>
          <a:p>
            <a:pPr indent="0" lvl="0" marL="0" rtl="0" algn="l">
              <a:lnSpc>
                <a:spcPct val="90000"/>
              </a:lnSpc>
              <a:spcBef>
                <a:spcPts val="0"/>
              </a:spcBef>
              <a:spcAft>
                <a:spcPts val="0"/>
              </a:spcAft>
              <a:buClr>
                <a:schemeClr val="dk1"/>
              </a:buClr>
              <a:buSzPct val="149659"/>
              <a:buFont typeface="Arial"/>
              <a:buNone/>
            </a:pPr>
            <a:r>
              <a:rPr lang="en-US" sz="1050">
                <a:solidFill>
                  <a:schemeClr val="lt1"/>
                </a:solidFill>
                <a:latin typeface="Calibri"/>
                <a:ea typeface="Calibri"/>
                <a:cs typeface="Calibri"/>
                <a:sym typeface="Calibri"/>
              </a:rPr>
              <a:t>                name = feature.qualifiers.get("gene")[0]</a:t>
            </a:r>
            <a:endParaRPr/>
          </a:p>
          <a:p>
            <a:pPr indent="0" lvl="0" marL="0" rtl="0" algn="l">
              <a:lnSpc>
                <a:spcPct val="90000"/>
              </a:lnSpc>
              <a:spcBef>
                <a:spcPts val="0"/>
              </a:spcBef>
              <a:spcAft>
                <a:spcPts val="0"/>
              </a:spcAft>
              <a:buClr>
                <a:schemeClr val="dk1"/>
              </a:buClr>
              <a:buSzPct val="149659"/>
              <a:buFont typeface="Arial"/>
              <a:buNone/>
            </a:pPr>
            <a:r>
              <a:rPr lang="en-US" sz="1050">
                <a:solidFill>
                  <a:schemeClr val="lt1"/>
                </a:solidFill>
                <a:latin typeface="Calibri"/>
                <a:ea typeface="Calibri"/>
                <a:cs typeface="Calibri"/>
                <a:sym typeface="Calibri"/>
              </a:rPr>
              <a:t>            except TypeError:</a:t>
            </a:r>
            <a:endParaRPr/>
          </a:p>
          <a:p>
            <a:pPr indent="0" lvl="0" marL="0" rtl="0" algn="l">
              <a:lnSpc>
                <a:spcPct val="90000"/>
              </a:lnSpc>
              <a:spcBef>
                <a:spcPts val="0"/>
              </a:spcBef>
              <a:spcAft>
                <a:spcPts val="0"/>
              </a:spcAft>
              <a:buClr>
                <a:schemeClr val="dk1"/>
              </a:buClr>
              <a:buSzPct val="149659"/>
              <a:buFont typeface="Arial"/>
              <a:buNone/>
            </a:pPr>
            <a:r>
              <a:rPr lang="en-US" sz="1050">
                <a:solidFill>
                  <a:schemeClr val="lt1"/>
                </a:solidFill>
                <a:latin typeface="Calibri"/>
                <a:ea typeface="Calibri"/>
                <a:cs typeface="Calibri"/>
                <a:sym typeface="Calibri"/>
              </a:rPr>
              <a:t>                # If gb record does not include gene names, use product name</a:t>
            </a:r>
            <a:endParaRPr/>
          </a:p>
          <a:p>
            <a:pPr indent="0" lvl="0" marL="0" rtl="0" algn="l">
              <a:lnSpc>
                <a:spcPct val="90000"/>
              </a:lnSpc>
              <a:spcBef>
                <a:spcPts val="0"/>
              </a:spcBef>
              <a:spcAft>
                <a:spcPts val="0"/>
              </a:spcAft>
              <a:buClr>
                <a:schemeClr val="dk1"/>
              </a:buClr>
              <a:buSzPct val="149659"/>
              <a:buFont typeface="Arial"/>
              <a:buNone/>
            </a:pPr>
            <a:r>
              <a:rPr lang="en-US" sz="1050">
                <a:solidFill>
                  <a:schemeClr val="lt1"/>
                </a:solidFill>
                <a:latin typeface="Calibri"/>
                <a:ea typeface="Calibri"/>
                <a:cs typeface="Calibri"/>
                <a:sym typeface="Calibri"/>
              </a:rPr>
              <a:t>                name = feature.qualifiers.get("product")[0]</a:t>
            </a:r>
            <a:endParaRPr/>
          </a:p>
          <a:p>
            <a:pPr indent="0" lvl="0" marL="0" rtl="0" algn="l">
              <a:lnSpc>
                <a:spcPct val="90000"/>
              </a:lnSpc>
              <a:spcBef>
                <a:spcPts val="0"/>
              </a:spcBef>
              <a:spcAft>
                <a:spcPts val="0"/>
              </a:spcAft>
              <a:buClr>
                <a:schemeClr val="dk1"/>
              </a:buClr>
              <a:buSzPct val="149659"/>
              <a:buFont typeface="Arial"/>
              <a:buNone/>
            </a:pPr>
            <a:r>
              <a:rPr lang="en-US" sz="1050">
                <a:solidFill>
                  <a:schemeClr val="lt1"/>
                </a:solidFill>
                <a:latin typeface="Calibri"/>
                <a:ea typeface="Calibri"/>
                <a:cs typeface="Calibri"/>
                <a:sym typeface="Calibri"/>
              </a:rPr>
              <a:t>            if name in names:</a:t>
            </a:r>
            <a:endParaRPr/>
          </a:p>
          <a:p>
            <a:pPr indent="0" lvl="0" marL="0" rtl="0" algn="l">
              <a:lnSpc>
                <a:spcPct val="90000"/>
              </a:lnSpc>
              <a:spcBef>
                <a:spcPts val="0"/>
              </a:spcBef>
              <a:spcAft>
                <a:spcPts val="0"/>
              </a:spcAft>
              <a:buClr>
                <a:schemeClr val="dk1"/>
              </a:buClr>
              <a:buSzPct val="149659"/>
              <a:buFont typeface="Arial"/>
              <a:buNone/>
            </a:pPr>
            <a:r>
              <a:rPr lang="en-US" sz="1050">
                <a:solidFill>
                  <a:schemeClr val="lt1"/>
                </a:solidFill>
                <a:latin typeface="Calibri"/>
                <a:ea typeface="Calibri"/>
                <a:cs typeface="Calibri"/>
                <a:sym typeface="Calibri"/>
              </a:rPr>
              <a:t>                # Avoid duplicate entries</a:t>
            </a:r>
            <a:endParaRPr/>
          </a:p>
          <a:p>
            <a:pPr indent="0" lvl="0" marL="0" rtl="0" algn="l">
              <a:lnSpc>
                <a:spcPct val="90000"/>
              </a:lnSpc>
              <a:spcBef>
                <a:spcPts val="0"/>
              </a:spcBef>
              <a:spcAft>
                <a:spcPts val="0"/>
              </a:spcAft>
              <a:buClr>
                <a:schemeClr val="dk1"/>
              </a:buClr>
              <a:buSzPct val="149659"/>
              <a:buFont typeface="Arial"/>
              <a:buNone/>
            </a:pPr>
            <a:r>
              <a:rPr lang="en-US" sz="1050">
                <a:solidFill>
                  <a:schemeClr val="lt1"/>
                </a:solidFill>
                <a:latin typeface="Calibri"/>
                <a:ea typeface="Calibri"/>
                <a:cs typeface="Calibri"/>
                <a:sym typeface="Calibri"/>
              </a:rPr>
              <a:t>                continue</a:t>
            </a:r>
            <a:endParaRPr/>
          </a:p>
          <a:p>
            <a:pPr indent="0" lvl="0" marL="0" rtl="0" algn="l">
              <a:lnSpc>
                <a:spcPct val="90000"/>
              </a:lnSpc>
              <a:spcBef>
                <a:spcPts val="0"/>
              </a:spcBef>
              <a:spcAft>
                <a:spcPts val="0"/>
              </a:spcAft>
              <a:buClr>
                <a:schemeClr val="dk1"/>
              </a:buClr>
              <a:buSzPct val="149659"/>
              <a:buFont typeface="Arial"/>
              <a:buNone/>
            </a:pPr>
            <a:r>
              <a:rPr lang="en-US" sz="1050">
                <a:solidFill>
                  <a:schemeClr val="lt1"/>
                </a:solidFill>
                <a:latin typeface="Calibri"/>
                <a:ea typeface="Calibri"/>
                <a:cs typeface="Calibri"/>
                <a:sym typeface="Calibri"/>
              </a:rPr>
              <a:t>            if (in_locs(locs, feature.location.start) == True and in_locs(locs, </a:t>
            </a:r>
            <a:endParaRPr/>
          </a:p>
          <a:p>
            <a:pPr indent="0" lvl="0" marL="0" rtl="0" algn="l">
              <a:lnSpc>
                <a:spcPct val="90000"/>
              </a:lnSpc>
              <a:spcBef>
                <a:spcPts val="0"/>
              </a:spcBef>
              <a:spcAft>
                <a:spcPts val="0"/>
              </a:spcAft>
              <a:buClr>
                <a:schemeClr val="dk1"/>
              </a:buClr>
              <a:buSzPct val="149659"/>
              <a:buFont typeface="Arial"/>
              <a:buNone/>
            </a:pPr>
            <a:r>
              <a:rPr lang="en-US" sz="1050">
                <a:solidFill>
                  <a:schemeClr val="lt1"/>
                </a:solidFill>
                <a:latin typeface="Calibri"/>
                <a:ea typeface="Calibri"/>
                <a:cs typeface="Calibri"/>
                <a:sym typeface="Calibri"/>
              </a:rPr>
              <a:t>                feature.location.end) == True):</a:t>
            </a:r>
            <a:endParaRPr/>
          </a:p>
          <a:p>
            <a:pPr indent="0" lvl="0" marL="0" rtl="0" algn="l">
              <a:lnSpc>
                <a:spcPct val="90000"/>
              </a:lnSpc>
              <a:spcBef>
                <a:spcPts val="0"/>
              </a:spcBef>
              <a:spcAft>
                <a:spcPts val="0"/>
              </a:spcAft>
              <a:buClr>
                <a:schemeClr val="dk1"/>
              </a:buClr>
              <a:buSzPct val="149659"/>
              <a:buFont typeface="Arial"/>
              <a:buNone/>
            </a:pPr>
            <a:r>
              <a:rPr lang="en-US" sz="1050">
                <a:solidFill>
                  <a:schemeClr val="lt1"/>
                </a:solidFill>
                <a:latin typeface="Calibri"/>
                <a:ea typeface="Calibri"/>
                <a:cs typeface="Calibri"/>
                <a:sym typeface="Calibri"/>
              </a:rPr>
              <a:t>                    # Avoid duplicating sequences (i.e. ORF1a &amp; ORF1ab)</a:t>
            </a:r>
            <a:endParaRPr/>
          </a:p>
          <a:p>
            <a:pPr indent="0" lvl="0" marL="0" rtl="0" algn="l">
              <a:lnSpc>
                <a:spcPct val="90000"/>
              </a:lnSpc>
              <a:spcBef>
                <a:spcPts val="0"/>
              </a:spcBef>
              <a:spcAft>
                <a:spcPts val="0"/>
              </a:spcAft>
              <a:buClr>
                <a:schemeClr val="dk1"/>
              </a:buClr>
              <a:buSzPct val="149659"/>
              <a:buFont typeface="Arial"/>
              <a:buNone/>
            </a:pPr>
            <a:r>
              <a:rPr lang="en-US" sz="1050">
                <a:solidFill>
                  <a:schemeClr val="lt1"/>
                </a:solidFill>
                <a:latin typeface="Calibri"/>
                <a:ea typeface="Calibri"/>
                <a:cs typeface="Calibri"/>
                <a:sym typeface="Calibri"/>
              </a:rPr>
              <a:t>                    continue</a:t>
            </a:r>
            <a:endParaRPr/>
          </a:p>
        </p:txBody>
      </p:sp>
      <p:sp>
        <p:nvSpPr>
          <p:cNvPr id="155" name="Google Shape;155;p6"/>
          <p:cNvSpPr txBox="1"/>
          <p:nvPr/>
        </p:nvSpPr>
        <p:spPr>
          <a:xfrm>
            <a:off x="1146080" y="1402701"/>
            <a:ext cx="9623520" cy="400079"/>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Calibri"/>
                <a:ea typeface="Calibri"/>
                <a:cs typeface="Calibri"/>
                <a:sym typeface="Calibri"/>
              </a:rPr>
              <a:t>h</a:t>
            </a:r>
            <a:r>
              <a:rPr b="0" i="0" lang="en-US" sz="1400" u="sng" cap="none" strike="noStrike">
                <a:solidFill>
                  <a:schemeClr val="hlink"/>
                </a:solidFill>
                <a:latin typeface="Calibri"/>
                <a:ea typeface="Calibri"/>
                <a:cs typeface="Calibri"/>
                <a:sym typeface="Calibri"/>
                <a:hlinkClick r:id="rId3"/>
              </a:rPr>
              <a:t>https://github.com/mbhubley/BIOT670_COVIDAnalysisProject/pull/5/commits/1200d53156cdc347ae4c2517af0061db98b80cb3</a:t>
            </a:r>
            <a:endParaRPr b="0" i="0" sz="500" u="none" cap="none" strike="noStrike">
              <a:solidFill>
                <a:schemeClr val="lt1"/>
              </a:solidFill>
              <a:latin typeface="Calibri"/>
              <a:ea typeface="Calibri"/>
              <a:cs typeface="Calibri"/>
              <a:sym typeface="Calibri"/>
            </a:endParaRPr>
          </a:p>
        </p:txBody>
      </p:sp>
      <p:sp>
        <p:nvSpPr>
          <p:cNvPr id="156" name="Google Shape;156;p6"/>
          <p:cNvSpPr txBox="1"/>
          <p:nvPr/>
        </p:nvSpPr>
        <p:spPr>
          <a:xfrm>
            <a:off x="7988649" y="1706880"/>
            <a:ext cx="5078677" cy="4465320"/>
          </a:xfrm>
          <a:prstGeom prst="rect">
            <a:avLst/>
          </a:prstGeom>
          <a:noFill/>
          <a:ln>
            <a:noFill/>
          </a:ln>
        </p:spPr>
        <p:txBody>
          <a:bodyPr anchorCtr="0" anchor="t" bIns="60925" lIns="121875" spcFirstLastPara="1" rIns="121875" wrap="square" tIns="60925">
            <a:noAutofit/>
          </a:bodyPr>
          <a:lstStyle/>
          <a:p>
            <a:pPr indent="0" lvl="0" marL="0" marR="0" rtl="0" algn="l">
              <a:lnSpc>
                <a:spcPct val="90000"/>
              </a:lnSpc>
              <a:spcBef>
                <a:spcPts val="0"/>
              </a:spcBef>
              <a:spcAft>
                <a:spcPts val="0"/>
              </a:spcAft>
              <a:buClr>
                <a:schemeClr val="dk1"/>
              </a:buClr>
              <a:buSzPts val="1100"/>
              <a:buFont typeface="Arial"/>
              <a:buNone/>
            </a:pPr>
            <a:r>
              <a:rPr b="0" i="0" lang="en-US" sz="600" u="none" cap="none" strike="noStrike">
                <a:solidFill>
                  <a:schemeClr val="lt1"/>
                </a:solidFill>
                <a:latin typeface="Calibri"/>
                <a:ea typeface="Calibri"/>
                <a:cs typeface="Calibri"/>
                <a:sym typeface="Calibri"/>
              </a:rPr>
              <a:t> names.append(name)</a:t>
            </a:r>
            <a:endParaRPr/>
          </a:p>
          <a:p>
            <a:pPr indent="0" lvl="0" marL="0" marR="0" rtl="0" algn="l">
              <a:lnSpc>
                <a:spcPct val="90000"/>
              </a:lnSpc>
              <a:spcBef>
                <a:spcPts val="0"/>
              </a:spcBef>
              <a:spcAft>
                <a:spcPts val="0"/>
              </a:spcAft>
              <a:buClr>
                <a:schemeClr val="dk1"/>
              </a:buClr>
              <a:buSzPts val="1100"/>
              <a:buFont typeface="Arial"/>
              <a:buNone/>
            </a:pPr>
            <a:r>
              <a:rPr b="0" i="0" lang="en-US" sz="600" u="none" cap="none" strike="noStrike">
                <a:solidFill>
                  <a:schemeClr val="lt1"/>
                </a:solidFill>
                <a:latin typeface="Calibri"/>
                <a:ea typeface="Calibri"/>
                <a:cs typeface="Calibri"/>
                <a:sym typeface="Calibri"/>
              </a:rPr>
              <a:t>            locs.append(feature.location)</a:t>
            </a:r>
            <a:endParaRPr/>
          </a:p>
          <a:p>
            <a:pPr indent="0" lvl="0" marL="0" marR="0" rtl="0" algn="l">
              <a:lnSpc>
                <a:spcPct val="90000"/>
              </a:lnSpc>
              <a:spcBef>
                <a:spcPts val="0"/>
              </a:spcBef>
              <a:spcAft>
                <a:spcPts val="0"/>
              </a:spcAft>
              <a:buClr>
                <a:schemeClr val="dk1"/>
              </a:buClr>
              <a:buSzPts val="1100"/>
              <a:buFont typeface="Arial"/>
              <a:buNone/>
            </a:pPr>
            <a:r>
              <a:rPr b="0" i="0" lang="en-US" sz="600" u="none" cap="none" strike="noStrike">
                <a:solidFill>
                  <a:schemeClr val="lt1"/>
                </a:solidFill>
                <a:latin typeface="Calibri"/>
                <a:ea typeface="Calibri"/>
                <a:cs typeface="Calibri"/>
                <a:sym typeface="Calibri"/>
              </a:rPr>
              <a:t>            seqs.append(feature.location.extract(gb_record).seq)</a:t>
            </a:r>
            <a:endParaRPr/>
          </a:p>
          <a:p>
            <a:pPr indent="0" lvl="0" marL="0" marR="0" rtl="0" algn="l">
              <a:lnSpc>
                <a:spcPct val="90000"/>
              </a:lnSpc>
              <a:spcBef>
                <a:spcPts val="0"/>
              </a:spcBef>
              <a:spcAft>
                <a:spcPts val="0"/>
              </a:spcAft>
              <a:buClr>
                <a:schemeClr val="dk1"/>
              </a:buClr>
              <a:buSzPts val="1100"/>
              <a:buFont typeface="Arial"/>
              <a:buNone/>
            </a:pPr>
            <a:r>
              <a:t/>
            </a:r>
            <a:endParaRPr b="0" i="0" sz="600" u="none" cap="none" strike="noStrike">
              <a:solidFill>
                <a:schemeClr val="lt1"/>
              </a:solidFill>
              <a:latin typeface="Calibri"/>
              <a:ea typeface="Calibri"/>
              <a:cs typeface="Calibri"/>
              <a:sym typeface="Calibri"/>
            </a:endParaRPr>
          </a:p>
          <a:p>
            <a:pPr indent="0" lvl="0" marL="0" marR="0" rtl="0" algn="l">
              <a:lnSpc>
                <a:spcPct val="90000"/>
              </a:lnSpc>
              <a:spcBef>
                <a:spcPts val="0"/>
              </a:spcBef>
              <a:spcAft>
                <a:spcPts val="0"/>
              </a:spcAft>
              <a:buClr>
                <a:schemeClr val="dk1"/>
              </a:buClr>
              <a:buSzPts val="1100"/>
              <a:buFont typeface="Arial"/>
              <a:buNone/>
            </a:pPr>
            <a:r>
              <a:rPr b="0" i="0" lang="en-US" sz="600" u="none" cap="none" strike="noStrike">
                <a:solidFill>
                  <a:schemeClr val="lt1"/>
                </a:solidFill>
                <a:latin typeface="Calibri"/>
                <a:ea typeface="Calibri"/>
                <a:cs typeface="Calibri"/>
                <a:sym typeface="Calibri"/>
              </a:rPr>
              <a:t>    # Assemble list of lists containing all names, loci, and sequences</a:t>
            </a:r>
            <a:endParaRPr/>
          </a:p>
          <a:p>
            <a:pPr indent="0" lvl="0" marL="0" marR="0" rtl="0" algn="l">
              <a:lnSpc>
                <a:spcPct val="90000"/>
              </a:lnSpc>
              <a:spcBef>
                <a:spcPts val="0"/>
              </a:spcBef>
              <a:spcAft>
                <a:spcPts val="0"/>
              </a:spcAft>
              <a:buClr>
                <a:schemeClr val="dk1"/>
              </a:buClr>
              <a:buSzPts val="1100"/>
              <a:buFont typeface="Arial"/>
              <a:buNone/>
            </a:pPr>
            <a:r>
              <a:rPr b="0" i="0" lang="en-US" sz="600" u="none" cap="none" strike="noStrike">
                <a:solidFill>
                  <a:schemeClr val="lt1"/>
                </a:solidFill>
                <a:latin typeface="Calibri"/>
                <a:ea typeface="Calibri"/>
                <a:cs typeface="Calibri"/>
                <a:sym typeface="Calibri"/>
              </a:rPr>
              <a:t>    genes_all = [names, locs, seqs]</a:t>
            </a:r>
            <a:endParaRPr/>
          </a:p>
          <a:p>
            <a:pPr indent="0" lvl="0" marL="0" marR="0" rtl="0" algn="l">
              <a:lnSpc>
                <a:spcPct val="90000"/>
              </a:lnSpc>
              <a:spcBef>
                <a:spcPts val="0"/>
              </a:spcBef>
              <a:spcAft>
                <a:spcPts val="0"/>
              </a:spcAft>
              <a:buClr>
                <a:schemeClr val="dk1"/>
              </a:buClr>
              <a:buSzPts val="1100"/>
              <a:buFont typeface="Arial"/>
              <a:buNone/>
            </a:pPr>
            <a:r>
              <a:rPr b="0" i="0" lang="en-US" sz="600" u="none" cap="none" strike="noStrike">
                <a:solidFill>
                  <a:schemeClr val="lt1"/>
                </a:solidFill>
                <a:latin typeface="Calibri"/>
                <a:ea typeface="Calibri"/>
                <a:cs typeface="Calibri"/>
                <a:sym typeface="Calibri"/>
              </a:rPr>
              <a:t>    return genes_all</a:t>
            </a:r>
            <a:endParaRPr/>
          </a:p>
          <a:p>
            <a:pPr indent="0" lvl="0" marL="0" marR="0" rtl="0" algn="l">
              <a:lnSpc>
                <a:spcPct val="90000"/>
              </a:lnSpc>
              <a:spcBef>
                <a:spcPts val="0"/>
              </a:spcBef>
              <a:spcAft>
                <a:spcPts val="0"/>
              </a:spcAft>
              <a:buClr>
                <a:schemeClr val="dk1"/>
              </a:buClr>
              <a:buSzPts val="1100"/>
              <a:buFont typeface="Arial"/>
              <a:buNone/>
            </a:pPr>
            <a:r>
              <a:t/>
            </a:r>
            <a:endParaRPr b="0" i="0" sz="600" u="none" cap="none" strike="noStrike">
              <a:solidFill>
                <a:schemeClr val="lt1"/>
              </a:solidFill>
              <a:latin typeface="Calibri"/>
              <a:ea typeface="Calibri"/>
              <a:cs typeface="Calibri"/>
              <a:sym typeface="Calibri"/>
            </a:endParaRPr>
          </a:p>
          <a:p>
            <a:pPr indent="0" lvl="0" marL="0" marR="0" rtl="0" algn="l">
              <a:lnSpc>
                <a:spcPct val="90000"/>
              </a:lnSpc>
              <a:spcBef>
                <a:spcPts val="0"/>
              </a:spcBef>
              <a:spcAft>
                <a:spcPts val="0"/>
              </a:spcAft>
              <a:buClr>
                <a:schemeClr val="dk1"/>
              </a:buClr>
              <a:buSzPts val="1100"/>
              <a:buFont typeface="Arial"/>
              <a:buNone/>
            </a:pPr>
            <a:r>
              <a:t/>
            </a:r>
            <a:endParaRPr b="0" i="0" sz="600" u="none" cap="none" strike="noStrike">
              <a:solidFill>
                <a:schemeClr val="lt1"/>
              </a:solidFill>
              <a:latin typeface="Calibri"/>
              <a:ea typeface="Calibri"/>
              <a:cs typeface="Calibri"/>
              <a:sym typeface="Calibri"/>
            </a:endParaRPr>
          </a:p>
          <a:p>
            <a:pPr indent="0" lvl="0" marL="0" marR="0" rtl="0" algn="l">
              <a:lnSpc>
                <a:spcPct val="90000"/>
              </a:lnSpc>
              <a:spcBef>
                <a:spcPts val="0"/>
              </a:spcBef>
              <a:spcAft>
                <a:spcPts val="0"/>
              </a:spcAft>
              <a:buClr>
                <a:schemeClr val="dk1"/>
              </a:buClr>
              <a:buSzPts val="1100"/>
              <a:buFont typeface="Arial"/>
              <a:buNone/>
            </a:pPr>
            <a:r>
              <a:rPr b="0" i="0" lang="en-US" sz="600" u="none" cap="none" strike="noStrike">
                <a:solidFill>
                  <a:schemeClr val="lt1"/>
                </a:solidFill>
                <a:latin typeface="Calibri"/>
                <a:ea typeface="Calibri"/>
                <a:cs typeface="Calibri"/>
                <a:sym typeface="Calibri"/>
              </a:rPr>
              <a:t>def cds_codons(cds_list):</a:t>
            </a:r>
            <a:endParaRPr/>
          </a:p>
          <a:p>
            <a:pPr indent="0" lvl="0" marL="0" marR="0" rtl="0" algn="l">
              <a:lnSpc>
                <a:spcPct val="90000"/>
              </a:lnSpc>
              <a:spcBef>
                <a:spcPts val="0"/>
              </a:spcBef>
              <a:spcAft>
                <a:spcPts val="0"/>
              </a:spcAft>
              <a:buClr>
                <a:schemeClr val="dk1"/>
              </a:buClr>
              <a:buSzPts val="1100"/>
              <a:buFont typeface="Arial"/>
              <a:buNone/>
            </a:pPr>
            <a:r>
              <a:rPr b="0" i="0" lang="en-US" sz="600" u="none" cap="none" strike="noStrike">
                <a:solidFill>
                  <a:schemeClr val="lt1"/>
                </a:solidFill>
                <a:latin typeface="Calibri"/>
                <a:ea typeface="Calibri"/>
                <a:cs typeface="Calibri"/>
                <a:sym typeface="Calibri"/>
              </a:rPr>
              <a:t># Accept a list of CDS sequences and return as a list of codons</a:t>
            </a:r>
            <a:endParaRPr/>
          </a:p>
          <a:p>
            <a:pPr indent="0" lvl="0" marL="0" marR="0" rtl="0" algn="l">
              <a:lnSpc>
                <a:spcPct val="90000"/>
              </a:lnSpc>
              <a:spcBef>
                <a:spcPts val="0"/>
              </a:spcBef>
              <a:spcAft>
                <a:spcPts val="0"/>
              </a:spcAft>
              <a:buClr>
                <a:schemeClr val="dk1"/>
              </a:buClr>
              <a:buSzPts val="1100"/>
              <a:buFont typeface="Arial"/>
              <a:buNone/>
            </a:pPr>
            <a:r>
              <a:t/>
            </a:r>
            <a:endParaRPr b="0" i="0" sz="600" u="none" cap="none" strike="noStrike">
              <a:solidFill>
                <a:schemeClr val="lt1"/>
              </a:solidFill>
              <a:latin typeface="Calibri"/>
              <a:ea typeface="Calibri"/>
              <a:cs typeface="Calibri"/>
              <a:sym typeface="Calibri"/>
            </a:endParaRPr>
          </a:p>
          <a:p>
            <a:pPr indent="0" lvl="0" marL="0" marR="0" rtl="0" algn="l">
              <a:lnSpc>
                <a:spcPct val="90000"/>
              </a:lnSpc>
              <a:spcBef>
                <a:spcPts val="0"/>
              </a:spcBef>
              <a:spcAft>
                <a:spcPts val="0"/>
              </a:spcAft>
              <a:buClr>
                <a:schemeClr val="dk1"/>
              </a:buClr>
              <a:buSzPts val="1100"/>
              <a:buFont typeface="Arial"/>
              <a:buNone/>
            </a:pPr>
            <a:r>
              <a:rPr b="0" i="0" lang="en-US" sz="600" u="none" cap="none" strike="noStrike">
                <a:solidFill>
                  <a:schemeClr val="lt1"/>
                </a:solidFill>
                <a:latin typeface="Calibri"/>
                <a:ea typeface="Calibri"/>
                <a:cs typeface="Calibri"/>
                <a:sym typeface="Calibri"/>
              </a:rPr>
              <a:t>    cds_codons = []</a:t>
            </a:r>
            <a:endParaRPr/>
          </a:p>
          <a:p>
            <a:pPr indent="0" lvl="0" marL="0" marR="0" rtl="0" algn="l">
              <a:lnSpc>
                <a:spcPct val="90000"/>
              </a:lnSpc>
              <a:spcBef>
                <a:spcPts val="0"/>
              </a:spcBef>
              <a:spcAft>
                <a:spcPts val="0"/>
              </a:spcAft>
              <a:buClr>
                <a:schemeClr val="dk1"/>
              </a:buClr>
              <a:buSzPts val="1100"/>
              <a:buFont typeface="Arial"/>
              <a:buNone/>
            </a:pPr>
            <a:r>
              <a:rPr b="0" i="0" lang="en-US" sz="600" u="none" cap="none" strike="noStrike">
                <a:solidFill>
                  <a:schemeClr val="lt1"/>
                </a:solidFill>
                <a:latin typeface="Calibri"/>
                <a:ea typeface="Calibri"/>
                <a:cs typeface="Calibri"/>
                <a:sym typeface="Calibri"/>
              </a:rPr>
              <a:t>    for cds in cds_list:</a:t>
            </a:r>
            <a:endParaRPr/>
          </a:p>
          <a:p>
            <a:pPr indent="0" lvl="0" marL="0" marR="0" rtl="0" algn="l">
              <a:lnSpc>
                <a:spcPct val="90000"/>
              </a:lnSpc>
              <a:spcBef>
                <a:spcPts val="0"/>
              </a:spcBef>
              <a:spcAft>
                <a:spcPts val="0"/>
              </a:spcAft>
              <a:buClr>
                <a:schemeClr val="dk1"/>
              </a:buClr>
              <a:buSzPts val="1100"/>
              <a:buFont typeface="Arial"/>
              <a:buNone/>
            </a:pPr>
            <a:r>
              <a:rPr b="0" i="0" lang="en-US" sz="600" u="none" cap="none" strike="noStrike">
                <a:solidFill>
                  <a:schemeClr val="lt1"/>
                </a:solidFill>
                <a:latin typeface="Calibri"/>
                <a:ea typeface="Calibri"/>
                <a:cs typeface="Calibri"/>
                <a:sym typeface="Calibri"/>
              </a:rPr>
              <a:t>        for i in range(0,len(cds),3):</a:t>
            </a:r>
            <a:endParaRPr/>
          </a:p>
          <a:p>
            <a:pPr indent="0" lvl="0" marL="0" marR="0" rtl="0" algn="l">
              <a:lnSpc>
                <a:spcPct val="90000"/>
              </a:lnSpc>
              <a:spcBef>
                <a:spcPts val="0"/>
              </a:spcBef>
              <a:spcAft>
                <a:spcPts val="0"/>
              </a:spcAft>
              <a:buClr>
                <a:schemeClr val="dk1"/>
              </a:buClr>
              <a:buSzPts val="1100"/>
              <a:buFont typeface="Arial"/>
              <a:buNone/>
            </a:pPr>
            <a:r>
              <a:rPr b="0" i="0" lang="en-US" sz="600" u="none" cap="none" strike="noStrike">
                <a:solidFill>
                  <a:schemeClr val="lt1"/>
                </a:solidFill>
                <a:latin typeface="Calibri"/>
                <a:ea typeface="Calibri"/>
                <a:cs typeface="Calibri"/>
                <a:sym typeface="Calibri"/>
              </a:rPr>
              <a:t>            cds_codons.append(cds[i:i+3])</a:t>
            </a:r>
            <a:endParaRPr/>
          </a:p>
          <a:p>
            <a:pPr indent="0" lvl="0" marL="0" marR="0" rtl="0" algn="l">
              <a:lnSpc>
                <a:spcPct val="90000"/>
              </a:lnSpc>
              <a:spcBef>
                <a:spcPts val="0"/>
              </a:spcBef>
              <a:spcAft>
                <a:spcPts val="0"/>
              </a:spcAft>
              <a:buClr>
                <a:schemeClr val="dk1"/>
              </a:buClr>
              <a:buSzPts val="1100"/>
              <a:buFont typeface="Arial"/>
              <a:buNone/>
            </a:pPr>
            <a:r>
              <a:rPr b="0" i="0" lang="en-US" sz="600" u="none" cap="none" strike="noStrike">
                <a:solidFill>
                  <a:schemeClr val="lt1"/>
                </a:solidFill>
                <a:latin typeface="Calibri"/>
                <a:ea typeface="Calibri"/>
                <a:cs typeface="Calibri"/>
                <a:sym typeface="Calibri"/>
              </a:rPr>
              <a:t>    return cds_codons</a:t>
            </a:r>
            <a:endParaRPr/>
          </a:p>
          <a:p>
            <a:pPr indent="0" lvl="0" marL="0" marR="0" rtl="0" algn="l">
              <a:lnSpc>
                <a:spcPct val="90000"/>
              </a:lnSpc>
              <a:spcBef>
                <a:spcPts val="0"/>
              </a:spcBef>
              <a:spcAft>
                <a:spcPts val="0"/>
              </a:spcAft>
              <a:buClr>
                <a:schemeClr val="dk1"/>
              </a:buClr>
              <a:buSzPts val="1100"/>
              <a:buFont typeface="Arial"/>
              <a:buNone/>
            </a:pPr>
            <a:r>
              <a:t/>
            </a:r>
            <a:endParaRPr b="0" i="0" sz="600" u="none" cap="none" strike="noStrike">
              <a:solidFill>
                <a:schemeClr val="lt1"/>
              </a:solidFill>
              <a:latin typeface="Calibri"/>
              <a:ea typeface="Calibri"/>
              <a:cs typeface="Calibri"/>
              <a:sym typeface="Calibri"/>
            </a:endParaRPr>
          </a:p>
          <a:p>
            <a:pPr indent="0" lvl="0" marL="0" marR="0" rtl="0" algn="l">
              <a:lnSpc>
                <a:spcPct val="90000"/>
              </a:lnSpc>
              <a:spcBef>
                <a:spcPts val="0"/>
              </a:spcBef>
              <a:spcAft>
                <a:spcPts val="0"/>
              </a:spcAft>
              <a:buClr>
                <a:schemeClr val="dk1"/>
              </a:buClr>
              <a:buSzPts val="1100"/>
              <a:buFont typeface="Arial"/>
              <a:buNone/>
            </a:pPr>
            <a:r>
              <a:t/>
            </a:r>
            <a:endParaRPr b="0" i="0" sz="600" u="none" cap="none" strike="noStrike">
              <a:solidFill>
                <a:schemeClr val="lt1"/>
              </a:solidFill>
              <a:latin typeface="Calibri"/>
              <a:ea typeface="Calibri"/>
              <a:cs typeface="Calibri"/>
              <a:sym typeface="Calibri"/>
            </a:endParaRPr>
          </a:p>
          <a:p>
            <a:pPr indent="0" lvl="0" marL="0" marR="0" rtl="0" algn="l">
              <a:lnSpc>
                <a:spcPct val="90000"/>
              </a:lnSpc>
              <a:spcBef>
                <a:spcPts val="0"/>
              </a:spcBef>
              <a:spcAft>
                <a:spcPts val="0"/>
              </a:spcAft>
              <a:buClr>
                <a:schemeClr val="dk1"/>
              </a:buClr>
              <a:buSzPts val="1100"/>
              <a:buFont typeface="Arial"/>
              <a:buNone/>
            </a:pPr>
            <a:r>
              <a:rPr b="0" i="0" lang="en-US" sz="600" u="none" cap="none" strike="noStrike">
                <a:solidFill>
                  <a:schemeClr val="lt1"/>
                </a:solidFill>
                <a:latin typeface="Calibri"/>
                <a:ea typeface="Calibri"/>
                <a:cs typeface="Calibri"/>
                <a:sym typeface="Calibri"/>
              </a:rPr>
              <a:t>def cds_divide(cds_codons, x):</a:t>
            </a:r>
            <a:endParaRPr/>
          </a:p>
          <a:p>
            <a:pPr indent="0" lvl="0" marL="0" marR="0" rtl="0" algn="l">
              <a:lnSpc>
                <a:spcPct val="90000"/>
              </a:lnSpc>
              <a:spcBef>
                <a:spcPts val="0"/>
              </a:spcBef>
              <a:spcAft>
                <a:spcPts val="0"/>
              </a:spcAft>
              <a:buClr>
                <a:schemeClr val="dk1"/>
              </a:buClr>
              <a:buSzPts val="1100"/>
              <a:buFont typeface="Arial"/>
              <a:buNone/>
            </a:pPr>
            <a:r>
              <a:rPr b="0" i="0" lang="en-US" sz="600" u="none" cap="none" strike="noStrike">
                <a:solidFill>
                  <a:schemeClr val="lt1"/>
                </a:solidFill>
                <a:latin typeface="Calibri"/>
                <a:ea typeface="Calibri"/>
                <a:cs typeface="Calibri"/>
                <a:sym typeface="Calibri"/>
              </a:rPr>
              <a:t># Accept a list of codons, return as a list of sequence fragments of x length</a:t>
            </a:r>
            <a:endParaRPr/>
          </a:p>
          <a:p>
            <a:pPr indent="0" lvl="0" marL="0" marR="0" rtl="0" algn="l">
              <a:lnSpc>
                <a:spcPct val="90000"/>
              </a:lnSpc>
              <a:spcBef>
                <a:spcPts val="0"/>
              </a:spcBef>
              <a:spcAft>
                <a:spcPts val="0"/>
              </a:spcAft>
              <a:buClr>
                <a:schemeClr val="dk1"/>
              </a:buClr>
              <a:buSzPts val="1100"/>
              <a:buFont typeface="Arial"/>
              <a:buNone/>
            </a:pPr>
            <a:r>
              <a:t/>
            </a:r>
            <a:endParaRPr b="0" i="0" sz="600" u="none" cap="none" strike="noStrike">
              <a:solidFill>
                <a:schemeClr val="lt1"/>
              </a:solidFill>
              <a:latin typeface="Calibri"/>
              <a:ea typeface="Calibri"/>
              <a:cs typeface="Calibri"/>
              <a:sym typeface="Calibri"/>
            </a:endParaRPr>
          </a:p>
          <a:p>
            <a:pPr indent="0" lvl="0" marL="0" marR="0" rtl="0" algn="l">
              <a:lnSpc>
                <a:spcPct val="90000"/>
              </a:lnSpc>
              <a:spcBef>
                <a:spcPts val="0"/>
              </a:spcBef>
              <a:spcAft>
                <a:spcPts val="0"/>
              </a:spcAft>
              <a:buClr>
                <a:schemeClr val="dk1"/>
              </a:buClr>
              <a:buSzPts val="1100"/>
              <a:buFont typeface="Arial"/>
              <a:buNone/>
            </a:pPr>
            <a:r>
              <a:rPr b="0" i="0" lang="en-US" sz="600" u="none" cap="none" strike="noStrike">
                <a:solidFill>
                  <a:schemeClr val="lt1"/>
                </a:solidFill>
                <a:latin typeface="Calibri"/>
                <a:ea typeface="Calibri"/>
                <a:cs typeface="Calibri"/>
                <a:sym typeface="Calibri"/>
              </a:rPr>
              <a:t>    cds_fragments = []</a:t>
            </a:r>
            <a:endParaRPr/>
          </a:p>
          <a:p>
            <a:pPr indent="0" lvl="0" marL="0" marR="0" rtl="0" algn="l">
              <a:lnSpc>
                <a:spcPct val="90000"/>
              </a:lnSpc>
              <a:spcBef>
                <a:spcPts val="0"/>
              </a:spcBef>
              <a:spcAft>
                <a:spcPts val="0"/>
              </a:spcAft>
              <a:buClr>
                <a:schemeClr val="dk1"/>
              </a:buClr>
              <a:buSzPts val="1100"/>
              <a:buFont typeface="Arial"/>
              <a:buNone/>
            </a:pPr>
            <a:r>
              <a:rPr b="0" i="0" lang="en-US" sz="600" u="none" cap="none" strike="noStrike">
                <a:solidFill>
                  <a:schemeClr val="lt1"/>
                </a:solidFill>
                <a:latin typeface="Calibri"/>
                <a:ea typeface="Calibri"/>
                <a:cs typeface="Calibri"/>
                <a:sym typeface="Calibri"/>
              </a:rPr>
              <a:t>    i=0</a:t>
            </a:r>
            <a:endParaRPr/>
          </a:p>
          <a:p>
            <a:pPr indent="0" lvl="0" marL="0" marR="0" rtl="0" algn="l">
              <a:lnSpc>
                <a:spcPct val="90000"/>
              </a:lnSpc>
              <a:spcBef>
                <a:spcPts val="0"/>
              </a:spcBef>
              <a:spcAft>
                <a:spcPts val="0"/>
              </a:spcAft>
              <a:buClr>
                <a:schemeClr val="dk1"/>
              </a:buClr>
              <a:buSzPts val="1100"/>
              <a:buFont typeface="Arial"/>
              <a:buNone/>
            </a:pPr>
            <a:r>
              <a:t/>
            </a:r>
            <a:endParaRPr b="0" i="0" sz="600" u="none" cap="none" strike="noStrike">
              <a:solidFill>
                <a:schemeClr val="lt1"/>
              </a:solidFill>
              <a:latin typeface="Calibri"/>
              <a:ea typeface="Calibri"/>
              <a:cs typeface="Calibri"/>
              <a:sym typeface="Calibri"/>
            </a:endParaRPr>
          </a:p>
          <a:p>
            <a:pPr indent="0" lvl="0" marL="0" marR="0" rtl="0" algn="l">
              <a:lnSpc>
                <a:spcPct val="90000"/>
              </a:lnSpc>
              <a:spcBef>
                <a:spcPts val="0"/>
              </a:spcBef>
              <a:spcAft>
                <a:spcPts val="0"/>
              </a:spcAft>
              <a:buClr>
                <a:schemeClr val="dk1"/>
              </a:buClr>
              <a:buSzPts val="1100"/>
              <a:buFont typeface="Arial"/>
              <a:buNone/>
            </a:pPr>
            <a:r>
              <a:rPr b="0" i="0" lang="en-US" sz="600" u="none" cap="none" strike="noStrike">
                <a:solidFill>
                  <a:schemeClr val="lt1"/>
                </a:solidFill>
                <a:latin typeface="Calibri"/>
                <a:ea typeface="Calibri"/>
                <a:cs typeface="Calibri"/>
                <a:sym typeface="Calibri"/>
              </a:rPr>
              <a:t>    # Split input list of codons into lists of x codons each</a:t>
            </a:r>
            <a:endParaRPr/>
          </a:p>
          <a:p>
            <a:pPr indent="0" lvl="0" marL="0" marR="0" rtl="0" algn="l">
              <a:lnSpc>
                <a:spcPct val="90000"/>
              </a:lnSpc>
              <a:spcBef>
                <a:spcPts val="0"/>
              </a:spcBef>
              <a:spcAft>
                <a:spcPts val="0"/>
              </a:spcAft>
              <a:buClr>
                <a:schemeClr val="dk1"/>
              </a:buClr>
              <a:buSzPts val="1100"/>
              <a:buFont typeface="Arial"/>
              <a:buNone/>
            </a:pPr>
            <a:r>
              <a:rPr b="0" i="0" lang="en-US" sz="600" u="none" cap="none" strike="noStrike">
                <a:solidFill>
                  <a:schemeClr val="lt1"/>
                </a:solidFill>
                <a:latin typeface="Calibri"/>
                <a:ea typeface="Calibri"/>
                <a:cs typeface="Calibri"/>
                <a:sym typeface="Calibri"/>
              </a:rPr>
              <a:t>    while i &lt; len(cds_codons):</a:t>
            </a:r>
            <a:endParaRPr/>
          </a:p>
          <a:p>
            <a:pPr indent="0" lvl="0" marL="0" marR="0" rtl="0" algn="l">
              <a:lnSpc>
                <a:spcPct val="90000"/>
              </a:lnSpc>
              <a:spcBef>
                <a:spcPts val="0"/>
              </a:spcBef>
              <a:spcAft>
                <a:spcPts val="0"/>
              </a:spcAft>
              <a:buClr>
                <a:schemeClr val="dk1"/>
              </a:buClr>
              <a:buSzPts val="1100"/>
              <a:buFont typeface="Arial"/>
              <a:buNone/>
            </a:pPr>
            <a:r>
              <a:rPr b="0" i="0" lang="en-US" sz="600" u="none" cap="none" strike="noStrike">
                <a:solidFill>
                  <a:schemeClr val="lt1"/>
                </a:solidFill>
                <a:latin typeface="Calibri"/>
                <a:ea typeface="Calibri"/>
                <a:cs typeface="Calibri"/>
                <a:sym typeface="Calibri"/>
              </a:rPr>
              <a:t>        cds_fragments.append(cds_codons[i:i + x])</a:t>
            </a:r>
            <a:endParaRPr/>
          </a:p>
          <a:p>
            <a:pPr indent="0" lvl="0" marL="0" marR="0" rtl="0" algn="l">
              <a:lnSpc>
                <a:spcPct val="90000"/>
              </a:lnSpc>
              <a:spcBef>
                <a:spcPts val="0"/>
              </a:spcBef>
              <a:spcAft>
                <a:spcPts val="0"/>
              </a:spcAft>
              <a:buClr>
                <a:schemeClr val="dk1"/>
              </a:buClr>
              <a:buSzPts val="1100"/>
              <a:buFont typeface="Arial"/>
              <a:buNone/>
            </a:pPr>
            <a:r>
              <a:rPr b="0" i="0" lang="en-US" sz="600" u="none" cap="none" strike="noStrike">
                <a:solidFill>
                  <a:schemeClr val="lt1"/>
                </a:solidFill>
                <a:latin typeface="Calibri"/>
                <a:ea typeface="Calibri"/>
                <a:cs typeface="Calibri"/>
                <a:sym typeface="Calibri"/>
              </a:rPr>
              <a:t>        i += x</a:t>
            </a:r>
            <a:endParaRPr/>
          </a:p>
          <a:p>
            <a:pPr indent="0" lvl="0" marL="0" marR="0" rtl="0" algn="l">
              <a:lnSpc>
                <a:spcPct val="90000"/>
              </a:lnSpc>
              <a:spcBef>
                <a:spcPts val="0"/>
              </a:spcBef>
              <a:spcAft>
                <a:spcPts val="0"/>
              </a:spcAft>
              <a:buClr>
                <a:schemeClr val="dk1"/>
              </a:buClr>
              <a:buSzPts val="1100"/>
              <a:buFont typeface="Arial"/>
              <a:buNone/>
            </a:pPr>
            <a:r>
              <a:t/>
            </a:r>
            <a:endParaRPr b="0" i="0" sz="600" u="none" cap="none" strike="noStrike">
              <a:solidFill>
                <a:schemeClr val="lt1"/>
              </a:solidFill>
              <a:latin typeface="Calibri"/>
              <a:ea typeface="Calibri"/>
              <a:cs typeface="Calibri"/>
              <a:sym typeface="Calibri"/>
            </a:endParaRPr>
          </a:p>
          <a:p>
            <a:pPr indent="0" lvl="0" marL="0" marR="0" rtl="0" algn="l">
              <a:lnSpc>
                <a:spcPct val="90000"/>
              </a:lnSpc>
              <a:spcBef>
                <a:spcPts val="0"/>
              </a:spcBef>
              <a:spcAft>
                <a:spcPts val="0"/>
              </a:spcAft>
              <a:buClr>
                <a:schemeClr val="dk1"/>
              </a:buClr>
              <a:buSzPts val="1100"/>
              <a:buFont typeface="Arial"/>
              <a:buNone/>
            </a:pPr>
            <a:r>
              <a:rPr b="0" i="0" lang="en-US" sz="600" u="none" cap="none" strike="noStrike">
                <a:solidFill>
                  <a:schemeClr val="lt1"/>
                </a:solidFill>
                <a:latin typeface="Calibri"/>
                <a:ea typeface="Calibri"/>
                <a:cs typeface="Calibri"/>
                <a:sym typeface="Calibri"/>
              </a:rPr>
              <a:t>    # Join codons into sequences</a:t>
            </a:r>
            <a:endParaRPr/>
          </a:p>
          <a:p>
            <a:pPr indent="0" lvl="0" marL="0" marR="0" rtl="0" algn="l">
              <a:lnSpc>
                <a:spcPct val="90000"/>
              </a:lnSpc>
              <a:spcBef>
                <a:spcPts val="0"/>
              </a:spcBef>
              <a:spcAft>
                <a:spcPts val="0"/>
              </a:spcAft>
              <a:buClr>
                <a:schemeClr val="dk1"/>
              </a:buClr>
              <a:buSzPts val="1100"/>
              <a:buFont typeface="Arial"/>
              <a:buNone/>
            </a:pPr>
            <a:r>
              <a:rPr b="0" i="0" lang="en-US" sz="600" u="none" cap="none" strike="noStrike">
                <a:solidFill>
                  <a:schemeClr val="lt1"/>
                </a:solidFill>
                <a:latin typeface="Calibri"/>
                <a:ea typeface="Calibri"/>
                <a:cs typeface="Calibri"/>
                <a:sym typeface="Calibri"/>
              </a:rPr>
              <a:t>    for f in range(0,(len(cds_fragments))):</a:t>
            </a:r>
            <a:endParaRPr/>
          </a:p>
          <a:p>
            <a:pPr indent="0" lvl="0" marL="0" marR="0" rtl="0" algn="l">
              <a:lnSpc>
                <a:spcPct val="90000"/>
              </a:lnSpc>
              <a:spcBef>
                <a:spcPts val="0"/>
              </a:spcBef>
              <a:spcAft>
                <a:spcPts val="0"/>
              </a:spcAft>
              <a:buClr>
                <a:schemeClr val="dk1"/>
              </a:buClr>
              <a:buSzPts val="1100"/>
              <a:buFont typeface="Arial"/>
              <a:buNone/>
            </a:pPr>
            <a:r>
              <a:rPr b="0" i="0" lang="en-US" sz="600" u="none" cap="none" strike="noStrike">
                <a:solidFill>
                  <a:schemeClr val="lt1"/>
                </a:solidFill>
                <a:latin typeface="Calibri"/>
                <a:ea typeface="Calibri"/>
                <a:cs typeface="Calibri"/>
                <a:sym typeface="Calibri"/>
              </a:rPr>
              <a:t>        cds_fragments[f] = Seq("").join(cds_fragments[f])</a:t>
            </a:r>
            <a:endParaRPr/>
          </a:p>
          <a:p>
            <a:pPr indent="0" lvl="0" marL="0" marR="0" rtl="0" algn="l">
              <a:lnSpc>
                <a:spcPct val="90000"/>
              </a:lnSpc>
              <a:spcBef>
                <a:spcPts val="0"/>
              </a:spcBef>
              <a:spcAft>
                <a:spcPts val="0"/>
              </a:spcAft>
              <a:buClr>
                <a:schemeClr val="dk1"/>
              </a:buClr>
              <a:buSzPts val="1100"/>
              <a:buFont typeface="Arial"/>
              <a:buNone/>
            </a:pPr>
            <a:r>
              <a:rPr b="0" i="0" lang="en-US" sz="600" u="none" cap="none" strike="noStrike">
                <a:solidFill>
                  <a:schemeClr val="lt1"/>
                </a:solidFill>
                <a:latin typeface="Calibri"/>
                <a:ea typeface="Calibri"/>
                <a:cs typeface="Calibri"/>
                <a:sym typeface="Calibri"/>
              </a:rPr>
              <a:t>            </a:t>
            </a:r>
            <a:endParaRPr/>
          </a:p>
          <a:p>
            <a:pPr indent="0" lvl="0" marL="0" marR="0" rtl="0" algn="l">
              <a:lnSpc>
                <a:spcPct val="90000"/>
              </a:lnSpc>
              <a:spcBef>
                <a:spcPts val="0"/>
              </a:spcBef>
              <a:spcAft>
                <a:spcPts val="0"/>
              </a:spcAft>
              <a:buClr>
                <a:schemeClr val="dk1"/>
              </a:buClr>
              <a:buSzPts val="1100"/>
              <a:buFont typeface="Arial"/>
              <a:buNone/>
            </a:pPr>
            <a:r>
              <a:rPr b="0" i="0" lang="en-US" sz="600" u="none" cap="none" strike="noStrike">
                <a:solidFill>
                  <a:schemeClr val="lt1"/>
                </a:solidFill>
                <a:latin typeface="Calibri"/>
                <a:ea typeface="Calibri"/>
                <a:cs typeface="Calibri"/>
                <a:sym typeface="Calibri"/>
              </a:rPr>
              <a:t>    return cds_fragments    </a:t>
            </a:r>
            <a:endParaRPr/>
          </a:p>
          <a:p>
            <a:pPr indent="0" lvl="0" marL="0" marR="0" rtl="0" algn="l">
              <a:lnSpc>
                <a:spcPct val="90000"/>
              </a:lnSpc>
              <a:spcBef>
                <a:spcPts val="0"/>
              </a:spcBef>
              <a:spcAft>
                <a:spcPts val="0"/>
              </a:spcAft>
              <a:buClr>
                <a:schemeClr val="dk1"/>
              </a:buClr>
              <a:buSzPts val="1100"/>
              <a:buFont typeface="Arial"/>
              <a:buNone/>
            </a:pPr>
            <a:r>
              <a:t/>
            </a:r>
            <a:endParaRPr b="0" i="0" sz="600" u="none" cap="none" strike="noStrike">
              <a:solidFill>
                <a:schemeClr val="lt1"/>
              </a:solidFill>
              <a:latin typeface="Calibri"/>
              <a:ea typeface="Calibri"/>
              <a:cs typeface="Calibri"/>
              <a:sym typeface="Calibri"/>
            </a:endParaRPr>
          </a:p>
          <a:p>
            <a:pPr indent="0" lvl="0" marL="0" marR="0" rtl="0" algn="l">
              <a:lnSpc>
                <a:spcPct val="90000"/>
              </a:lnSpc>
              <a:spcBef>
                <a:spcPts val="0"/>
              </a:spcBef>
              <a:spcAft>
                <a:spcPts val="0"/>
              </a:spcAft>
              <a:buClr>
                <a:schemeClr val="dk1"/>
              </a:buClr>
              <a:buSzPts val="1100"/>
              <a:buFont typeface="Arial"/>
              <a:buNone/>
            </a:pPr>
            <a:r>
              <a:t/>
            </a:r>
            <a:endParaRPr b="0" i="0" sz="600" u="none" cap="none" strike="noStrike">
              <a:solidFill>
                <a:schemeClr val="lt1"/>
              </a:solidFill>
              <a:latin typeface="Calibri"/>
              <a:ea typeface="Calibri"/>
              <a:cs typeface="Calibri"/>
              <a:sym typeface="Calibri"/>
            </a:endParaRPr>
          </a:p>
          <a:p>
            <a:pPr indent="0" lvl="0" marL="0" marR="0" rtl="0" algn="l">
              <a:lnSpc>
                <a:spcPct val="90000"/>
              </a:lnSpc>
              <a:spcBef>
                <a:spcPts val="0"/>
              </a:spcBef>
              <a:spcAft>
                <a:spcPts val="0"/>
              </a:spcAft>
              <a:buClr>
                <a:schemeClr val="dk1"/>
              </a:buClr>
              <a:buSzPts val="1100"/>
              <a:buFont typeface="Arial"/>
              <a:buNone/>
            </a:pPr>
            <a:r>
              <a:rPr b="0" i="0" lang="en-US" sz="600" u="none" cap="none" strike="noStrike">
                <a:solidFill>
                  <a:schemeClr val="lt1"/>
                </a:solidFill>
                <a:latin typeface="Calibri"/>
                <a:ea typeface="Calibri"/>
                <a:cs typeface="Calibri"/>
                <a:sym typeface="Calibri"/>
              </a:rPr>
              <a:t>def codon_count(seq):</a:t>
            </a:r>
            <a:endParaRPr/>
          </a:p>
          <a:p>
            <a:pPr indent="0" lvl="0" marL="0" marR="0" rtl="0" algn="l">
              <a:lnSpc>
                <a:spcPct val="90000"/>
              </a:lnSpc>
              <a:spcBef>
                <a:spcPts val="0"/>
              </a:spcBef>
              <a:spcAft>
                <a:spcPts val="0"/>
              </a:spcAft>
              <a:buClr>
                <a:schemeClr val="dk1"/>
              </a:buClr>
              <a:buSzPts val="1100"/>
              <a:buFont typeface="Arial"/>
              <a:buNone/>
            </a:pPr>
            <a:r>
              <a:rPr b="0" i="0" lang="en-US" sz="600" u="none" cap="none" strike="noStrike">
                <a:solidFill>
                  <a:schemeClr val="lt1"/>
                </a:solidFill>
                <a:latin typeface="Calibri"/>
                <a:ea typeface="Calibri"/>
                <a:cs typeface="Calibri"/>
                <a:sym typeface="Calibri"/>
              </a:rPr>
              <a:t># Accept a sequence and return codon counts as a dictionary</a:t>
            </a:r>
            <a:endParaRPr/>
          </a:p>
          <a:p>
            <a:pPr indent="0" lvl="0" marL="0" marR="0" rtl="0" algn="l">
              <a:lnSpc>
                <a:spcPct val="90000"/>
              </a:lnSpc>
              <a:spcBef>
                <a:spcPts val="0"/>
              </a:spcBef>
              <a:spcAft>
                <a:spcPts val="0"/>
              </a:spcAft>
              <a:buClr>
                <a:schemeClr val="dk1"/>
              </a:buClr>
              <a:buSzPts val="1100"/>
              <a:buFont typeface="Arial"/>
              <a:buNone/>
            </a:pPr>
            <a:r>
              <a:t/>
            </a:r>
            <a:endParaRPr b="0" i="0" sz="600" u="none" cap="none" strike="noStrike">
              <a:solidFill>
                <a:schemeClr val="lt1"/>
              </a:solidFill>
              <a:latin typeface="Calibri"/>
              <a:ea typeface="Calibri"/>
              <a:cs typeface="Calibri"/>
              <a:sym typeface="Calibri"/>
            </a:endParaRPr>
          </a:p>
          <a:p>
            <a:pPr indent="0" lvl="0" marL="0" marR="0" rtl="0" algn="l">
              <a:lnSpc>
                <a:spcPct val="90000"/>
              </a:lnSpc>
              <a:spcBef>
                <a:spcPts val="0"/>
              </a:spcBef>
              <a:spcAft>
                <a:spcPts val="0"/>
              </a:spcAft>
              <a:buClr>
                <a:schemeClr val="dk1"/>
              </a:buClr>
              <a:buSzPts val="1100"/>
              <a:buFont typeface="Arial"/>
              <a:buNone/>
            </a:pPr>
            <a:r>
              <a:rPr b="0" i="0" lang="en-US" sz="600" u="none" cap="none" strike="noStrike">
                <a:solidFill>
                  <a:schemeClr val="lt1"/>
                </a:solidFill>
                <a:latin typeface="Calibri"/>
                <a:ea typeface="Calibri"/>
                <a:cs typeface="Calibri"/>
                <a:sym typeface="Calibri"/>
              </a:rPr>
              <a:t>    codon_dict = {</a:t>
            </a:r>
            <a:endParaRPr/>
          </a:p>
          <a:p>
            <a:pPr indent="0" lvl="0" marL="0" marR="0" rtl="0" algn="l">
              <a:lnSpc>
                <a:spcPct val="90000"/>
              </a:lnSpc>
              <a:spcBef>
                <a:spcPts val="0"/>
              </a:spcBef>
              <a:spcAft>
                <a:spcPts val="0"/>
              </a:spcAft>
              <a:buClr>
                <a:schemeClr val="dk1"/>
              </a:buClr>
              <a:buSzPts val="1100"/>
              <a:buFont typeface="Arial"/>
              <a:buNone/>
            </a:pPr>
            <a:r>
              <a:rPr b="0" i="0" lang="en-US" sz="600" u="none" cap="none" strike="noStrike">
                <a:solidFill>
                  <a:schemeClr val="lt1"/>
                </a:solidFill>
                <a:latin typeface="Calibri"/>
                <a:ea typeface="Calibri"/>
                <a:cs typeface="Calibri"/>
                <a:sym typeface="Calibri"/>
              </a:rPr>
              <a:t>    "TTT": 0, "TTC": 0, "TTA": 0, "TTG": 0,</a:t>
            </a:r>
            <a:endParaRPr/>
          </a:p>
          <a:p>
            <a:pPr indent="0" lvl="0" marL="0" marR="0" rtl="0" algn="l">
              <a:lnSpc>
                <a:spcPct val="90000"/>
              </a:lnSpc>
              <a:spcBef>
                <a:spcPts val="0"/>
              </a:spcBef>
              <a:spcAft>
                <a:spcPts val="0"/>
              </a:spcAft>
              <a:buClr>
                <a:schemeClr val="dk1"/>
              </a:buClr>
              <a:buSzPts val="1100"/>
              <a:buFont typeface="Arial"/>
              <a:buNone/>
            </a:pPr>
            <a:r>
              <a:rPr b="0" i="0" lang="en-US" sz="600" u="none" cap="none" strike="noStrike">
                <a:solidFill>
                  <a:schemeClr val="lt1"/>
                </a:solidFill>
                <a:latin typeface="Calibri"/>
                <a:ea typeface="Calibri"/>
                <a:cs typeface="Calibri"/>
                <a:sym typeface="Calibri"/>
              </a:rPr>
              <a:t>    "CTT": 0, "CTC": 0, "CTA": 0, "CTG": 0,</a:t>
            </a:r>
            <a:endParaRPr/>
          </a:p>
          <a:p>
            <a:pPr indent="0" lvl="0" marL="0" marR="0" rtl="0" algn="l">
              <a:lnSpc>
                <a:spcPct val="90000"/>
              </a:lnSpc>
              <a:spcBef>
                <a:spcPts val="0"/>
              </a:spcBef>
              <a:spcAft>
                <a:spcPts val="0"/>
              </a:spcAft>
              <a:buClr>
                <a:schemeClr val="dk1"/>
              </a:buClr>
              <a:buSzPts val="1100"/>
              <a:buFont typeface="Arial"/>
              <a:buNone/>
            </a:pPr>
            <a:r>
              <a:rPr b="0" i="0" lang="en-US" sz="600" u="none" cap="none" strike="noStrike">
                <a:solidFill>
                  <a:schemeClr val="lt1"/>
                </a:solidFill>
                <a:latin typeface="Calibri"/>
                <a:ea typeface="Calibri"/>
                <a:cs typeface="Calibri"/>
                <a:sym typeface="Calibri"/>
              </a:rPr>
              <a:t>    "ATT": 0, "ATC": 0, "ATA": 0, "ATG": 0,</a:t>
            </a:r>
            <a:endParaRPr/>
          </a:p>
          <a:p>
            <a:pPr indent="0" lvl="0" marL="0" marR="0" rtl="0" algn="l">
              <a:lnSpc>
                <a:spcPct val="90000"/>
              </a:lnSpc>
              <a:spcBef>
                <a:spcPts val="0"/>
              </a:spcBef>
              <a:spcAft>
                <a:spcPts val="0"/>
              </a:spcAft>
              <a:buClr>
                <a:schemeClr val="dk1"/>
              </a:buClr>
              <a:buSzPts val="1100"/>
              <a:buFont typeface="Arial"/>
              <a:buNone/>
            </a:pPr>
            <a:r>
              <a:rPr b="0" i="0" lang="en-US" sz="600" u="none" cap="none" strike="noStrike">
                <a:solidFill>
                  <a:schemeClr val="lt1"/>
                </a:solidFill>
                <a:latin typeface="Calibri"/>
                <a:ea typeface="Calibri"/>
                <a:cs typeface="Calibri"/>
                <a:sym typeface="Calibri"/>
              </a:rPr>
              <a:t>    "GTT": 0, "GTC": 0, "GTA": 0, "GTG": 0,</a:t>
            </a:r>
            <a:endParaRPr/>
          </a:p>
          <a:p>
            <a:pPr indent="0" lvl="0" marL="0" marR="0" rtl="0" algn="l">
              <a:lnSpc>
                <a:spcPct val="90000"/>
              </a:lnSpc>
              <a:spcBef>
                <a:spcPts val="0"/>
              </a:spcBef>
              <a:spcAft>
                <a:spcPts val="0"/>
              </a:spcAft>
              <a:buClr>
                <a:schemeClr val="dk1"/>
              </a:buClr>
              <a:buSzPts val="1100"/>
              <a:buFont typeface="Arial"/>
              <a:buNone/>
            </a:pPr>
            <a:r>
              <a:rPr b="0" i="0" lang="en-US" sz="600" u="none" cap="none" strike="noStrike">
                <a:solidFill>
                  <a:schemeClr val="lt1"/>
                </a:solidFill>
                <a:latin typeface="Calibri"/>
                <a:ea typeface="Calibri"/>
                <a:cs typeface="Calibri"/>
                <a:sym typeface="Calibri"/>
              </a:rPr>
              <a:t>    "TAT": 0, "TAC": 0, "TAA": 0, "TAG": 0,</a:t>
            </a:r>
            <a:endParaRPr/>
          </a:p>
          <a:p>
            <a:pPr indent="0" lvl="0" marL="0" marR="0" rtl="0" algn="l">
              <a:lnSpc>
                <a:spcPct val="90000"/>
              </a:lnSpc>
              <a:spcBef>
                <a:spcPts val="0"/>
              </a:spcBef>
              <a:spcAft>
                <a:spcPts val="0"/>
              </a:spcAft>
              <a:buClr>
                <a:schemeClr val="dk1"/>
              </a:buClr>
              <a:buSzPts val="1100"/>
              <a:buFont typeface="Arial"/>
              <a:buNone/>
            </a:pPr>
            <a:r>
              <a:rPr b="0" i="0" lang="en-US" sz="600" u="none" cap="none" strike="noStrike">
                <a:solidFill>
                  <a:schemeClr val="lt1"/>
                </a:solidFill>
                <a:latin typeface="Calibri"/>
                <a:ea typeface="Calibri"/>
                <a:cs typeface="Calibri"/>
                <a:sym typeface="Calibri"/>
              </a:rPr>
              <a:t>    "CAT": 0, "CAC": 0, "CAA": 0, "CAG": 0,</a:t>
            </a:r>
            <a:endParaRPr/>
          </a:p>
          <a:p>
            <a:pPr indent="0" lvl="0" marL="0" marR="0" rtl="0" algn="l">
              <a:lnSpc>
                <a:spcPct val="90000"/>
              </a:lnSpc>
              <a:spcBef>
                <a:spcPts val="0"/>
              </a:spcBef>
              <a:spcAft>
                <a:spcPts val="0"/>
              </a:spcAft>
              <a:buClr>
                <a:schemeClr val="dk1"/>
              </a:buClr>
              <a:buSzPts val="1100"/>
              <a:buFont typeface="Arial"/>
              <a:buNone/>
            </a:pPr>
            <a:r>
              <a:rPr b="0" i="0" lang="en-US" sz="600" u="none" cap="none" strike="noStrike">
                <a:solidFill>
                  <a:schemeClr val="lt1"/>
                </a:solidFill>
                <a:latin typeface="Calibri"/>
                <a:ea typeface="Calibri"/>
                <a:cs typeface="Calibri"/>
                <a:sym typeface="Calibri"/>
              </a:rPr>
              <a:t>    "AAT": 0, "AAC": 0, "AAA": 0, "AAG": 0,</a:t>
            </a:r>
            <a:endParaRPr/>
          </a:p>
          <a:p>
            <a:pPr indent="0" lvl="0" marL="0" marR="0" rtl="0" algn="l">
              <a:lnSpc>
                <a:spcPct val="90000"/>
              </a:lnSpc>
              <a:spcBef>
                <a:spcPts val="0"/>
              </a:spcBef>
              <a:spcAft>
                <a:spcPts val="0"/>
              </a:spcAft>
              <a:buClr>
                <a:schemeClr val="dk1"/>
              </a:buClr>
              <a:buSzPts val="1100"/>
              <a:buFont typeface="Arial"/>
              <a:buNone/>
            </a:pPr>
            <a:r>
              <a:rPr b="0" i="0" lang="en-US" sz="600" u="none" cap="none" strike="noStrike">
                <a:solidFill>
                  <a:schemeClr val="lt1"/>
                </a:solidFill>
                <a:latin typeface="Calibri"/>
                <a:ea typeface="Calibri"/>
                <a:cs typeface="Calibri"/>
                <a:sym typeface="Calibri"/>
              </a:rPr>
              <a:t>    "GAT": 0, "GAC": 0, "GAA": 0, "GAG": 0,</a:t>
            </a:r>
            <a:endParaRPr/>
          </a:p>
          <a:p>
            <a:pPr indent="0" lvl="0" marL="0" marR="0" rtl="0" algn="l">
              <a:lnSpc>
                <a:spcPct val="90000"/>
              </a:lnSpc>
              <a:spcBef>
                <a:spcPts val="0"/>
              </a:spcBef>
              <a:spcAft>
                <a:spcPts val="0"/>
              </a:spcAft>
              <a:buClr>
                <a:schemeClr val="dk1"/>
              </a:buClr>
              <a:buSzPts val="1100"/>
              <a:buFont typeface="Arial"/>
              <a:buNone/>
            </a:pPr>
            <a:r>
              <a:rPr b="0" i="0" lang="en-US" sz="600" u="none" cap="none" strike="noStrike">
                <a:solidFill>
                  <a:schemeClr val="lt1"/>
                </a:solidFill>
                <a:latin typeface="Calibri"/>
                <a:ea typeface="Calibri"/>
                <a:cs typeface="Calibri"/>
                <a:sym typeface="Calibri"/>
              </a:rPr>
              <a:t>    "TCT": 0, "TCC": 0, "TCA": 0, "TCG": 0,</a:t>
            </a:r>
            <a:endParaRPr/>
          </a:p>
          <a:p>
            <a:pPr indent="0" lvl="0" marL="0" marR="0" rtl="0" algn="l">
              <a:lnSpc>
                <a:spcPct val="90000"/>
              </a:lnSpc>
              <a:spcBef>
                <a:spcPts val="0"/>
              </a:spcBef>
              <a:spcAft>
                <a:spcPts val="0"/>
              </a:spcAft>
              <a:buClr>
                <a:schemeClr val="dk1"/>
              </a:buClr>
              <a:buSzPts val="1100"/>
              <a:buFont typeface="Arial"/>
              <a:buNone/>
            </a:pPr>
            <a:r>
              <a:rPr b="0" i="0" lang="en-US" sz="600" u="none" cap="none" strike="noStrike">
                <a:solidFill>
                  <a:schemeClr val="lt1"/>
                </a:solidFill>
                <a:latin typeface="Calibri"/>
                <a:ea typeface="Calibri"/>
                <a:cs typeface="Calibri"/>
                <a:sym typeface="Calibri"/>
              </a:rPr>
              <a:t>    "CCT": 0, "CCC": 0, "CCA": 0, "CCG": 0,</a:t>
            </a:r>
            <a:endParaRPr/>
          </a:p>
          <a:p>
            <a:pPr indent="0" lvl="0" marL="0" marR="0" rtl="0" algn="l">
              <a:lnSpc>
                <a:spcPct val="90000"/>
              </a:lnSpc>
              <a:spcBef>
                <a:spcPts val="0"/>
              </a:spcBef>
              <a:spcAft>
                <a:spcPts val="0"/>
              </a:spcAft>
              <a:buClr>
                <a:schemeClr val="dk1"/>
              </a:buClr>
              <a:buSzPts val="1100"/>
              <a:buFont typeface="Arial"/>
              <a:buNone/>
            </a:pPr>
            <a:r>
              <a:rPr b="0" i="0" lang="en-US" sz="600" u="none" cap="none" strike="noStrike">
                <a:solidFill>
                  <a:schemeClr val="lt1"/>
                </a:solidFill>
                <a:latin typeface="Calibri"/>
                <a:ea typeface="Calibri"/>
                <a:cs typeface="Calibri"/>
                <a:sym typeface="Calibri"/>
              </a:rPr>
              <a:t>    "ACT": 0, "ACC": 0, "ACA": 0, "ACG": 0,</a:t>
            </a:r>
            <a:endParaRPr/>
          </a:p>
          <a:p>
            <a:pPr indent="0" lvl="0" marL="0" marR="0" rtl="0" algn="l">
              <a:lnSpc>
                <a:spcPct val="90000"/>
              </a:lnSpc>
              <a:spcBef>
                <a:spcPts val="0"/>
              </a:spcBef>
              <a:spcAft>
                <a:spcPts val="0"/>
              </a:spcAft>
              <a:buClr>
                <a:schemeClr val="dk1"/>
              </a:buClr>
              <a:buSzPts val="1100"/>
              <a:buFont typeface="Arial"/>
              <a:buNone/>
            </a:pPr>
            <a:r>
              <a:rPr b="0" i="0" lang="en-US" sz="600" u="none" cap="none" strike="noStrike">
                <a:solidFill>
                  <a:schemeClr val="lt1"/>
                </a:solidFill>
                <a:latin typeface="Calibri"/>
                <a:ea typeface="Calibri"/>
                <a:cs typeface="Calibri"/>
                <a:sym typeface="Calibri"/>
              </a:rPr>
              <a:t>    "GCT": 0, "GCC": 0, "GCA": 0, "GCG": 0,</a:t>
            </a:r>
            <a:endParaRPr/>
          </a:p>
          <a:p>
            <a:pPr indent="0" lvl="0" marL="0" marR="0" rtl="0" algn="l">
              <a:lnSpc>
                <a:spcPct val="90000"/>
              </a:lnSpc>
              <a:spcBef>
                <a:spcPts val="0"/>
              </a:spcBef>
              <a:spcAft>
                <a:spcPts val="0"/>
              </a:spcAft>
              <a:buClr>
                <a:schemeClr val="dk1"/>
              </a:buClr>
              <a:buSzPts val="1100"/>
              <a:buFont typeface="Arial"/>
              <a:buNone/>
            </a:pPr>
            <a:r>
              <a:rPr b="0" i="0" lang="en-US" sz="600" u="none" cap="none" strike="noStrike">
                <a:solidFill>
                  <a:schemeClr val="lt1"/>
                </a:solidFill>
                <a:latin typeface="Calibri"/>
                <a:ea typeface="Calibri"/>
                <a:cs typeface="Calibri"/>
                <a:sym typeface="Calibri"/>
              </a:rPr>
              <a:t>    "TGT": 0, "TGC": 0, "TGA": 0, "TGG": 0,</a:t>
            </a:r>
            <a:endParaRPr b="0" i="0" sz="600" u="none" cap="none" strike="noStrike">
              <a:solidFill>
                <a:schemeClr val="lt1"/>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g115e758c91f_0_6"/>
          <p:cNvSpPr txBox="1"/>
          <p:nvPr>
            <p:ph type="title"/>
          </p:nvPr>
        </p:nvSpPr>
        <p:spPr>
          <a:xfrm>
            <a:off x="1134224" y="274637"/>
            <a:ext cx="10360501" cy="1223963"/>
          </a:xfrm>
          <a:prstGeom prst="rect">
            <a:avLst/>
          </a:prstGeom>
          <a:noFill/>
          <a:ln>
            <a:noFill/>
          </a:ln>
        </p:spPr>
        <p:txBody>
          <a:bodyPr anchorCtr="0" anchor="b" bIns="60925" lIns="121875" spcFirstLastPara="1" rIns="121875" wrap="square" tIns="60925">
            <a:normAutofit/>
          </a:bodyPr>
          <a:lstStyle/>
          <a:p>
            <a:pPr indent="0" lvl="0" marL="0" rtl="0" algn="l">
              <a:lnSpc>
                <a:spcPct val="90000"/>
              </a:lnSpc>
              <a:spcBef>
                <a:spcPts val="0"/>
              </a:spcBef>
              <a:spcAft>
                <a:spcPts val="0"/>
              </a:spcAft>
              <a:buClr>
                <a:schemeClr val="lt1"/>
              </a:buClr>
              <a:buSzPts val="1800"/>
              <a:buNone/>
            </a:pPr>
            <a:r>
              <a:rPr lang="en-US"/>
              <a:t>Python Code Continued</a:t>
            </a:r>
            <a:endParaRPr/>
          </a:p>
        </p:txBody>
      </p:sp>
      <p:sp>
        <p:nvSpPr>
          <p:cNvPr id="163" name="Google Shape;163;g115e758c91f_0_6"/>
          <p:cNvSpPr txBox="1"/>
          <p:nvPr>
            <p:ph idx="2" type="body"/>
          </p:nvPr>
        </p:nvSpPr>
        <p:spPr>
          <a:xfrm>
            <a:off x="3775137" y="1706880"/>
            <a:ext cx="5078677" cy="4465320"/>
          </a:xfrm>
          <a:prstGeom prst="rect">
            <a:avLst/>
          </a:prstGeom>
          <a:noFill/>
          <a:ln>
            <a:noFill/>
          </a:ln>
        </p:spPr>
        <p:txBody>
          <a:bodyPr anchorCtr="0" anchor="t" bIns="60925" lIns="121875" spcFirstLastPara="1" rIns="121875" wrap="square" tIns="60925">
            <a:noAutofit/>
          </a:bodyPr>
          <a:lstStyle/>
          <a:p>
            <a:pPr indent="0" lvl="0" marL="0" rtl="0" algn="l">
              <a:lnSpc>
                <a:spcPct val="90000"/>
              </a:lnSpc>
              <a:spcBef>
                <a:spcPts val="0"/>
              </a:spcBef>
              <a:spcAft>
                <a:spcPts val="0"/>
              </a:spcAft>
              <a:buClr>
                <a:schemeClr val="dk1"/>
              </a:buClr>
              <a:buSzPts val="1100"/>
              <a:buFont typeface="Arial"/>
              <a:buNone/>
            </a:pPr>
            <a:r>
              <a:rPr lang="en-US" sz="600"/>
              <a:t>        # Calculate rscu (observed/expected)</a:t>
            </a:r>
            <a:endParaRPr/>
          </a:p>
          <a:p>
            <a:pPr indent="0" lvl="0" marL="0" rtl="0" algn="l">
              <a:lnSpc>
                <a:spcPct val="90000"/>
              </a:lnSpc>
              <a:spcBef>
                <a:spcPts val="0"/>
              </a:spcBef>
              <a:spcAft>
                <a:spcPts val="0"/>
              </a:spcAft>
              <a:buClr>
                <a:schemeClr val="dk1"/>
              </a:buClr>
              <a:buSzPts val="1100"/>
              <a:buFont typeface="Arial"/>
              <a:buNone/>
            </a:pPr>
            <a:r>
              <a:rPr lang="en-US" sz="600"/>
              <a:t>        for i in val:</a:t>
            </a:r>
            <a:endParaRPr/>
          </a:p>
          <a:p>
            <a:pPr indent="0" lvl="0" marL="0" rtl="0" algn="l">
              <a:lnSpc>
                <a:spcPct val="90000"/>
              </a:lnSpc>
              <a:spcBef>
                <a:spcPts val="0"/>
              </a:spcBef>
              <a:spcAft>
                <a:spcPts val="0"/>
              </a:spcAft>
              <a:buClr>
                <a:schemeClr val="dk1"/>
              </a:buClr>
              <a:buSzPts val="1100"/>
              <a:buFont typeface="Arial"/>
              <a:buNone/>
            </a:pPr>
            <a:r>
              <a:rPr lang="en-US" sz="600"/>
              <a:t>            rscu[i] = codon_freq[i]/exp_freq</a:t>
            </a:r>
            <a:endParaRPr sz="600"/>
          </a:p>
          <a:p>
            <a:pPr indent="0" lvl="0" marL="0" rtl="0" algn="l">
              <a:lnSpc>
                <a:spcPct val="90000"/>
              </a:lnSpc>
              <a:spcBef>
                <a:spcPts val="0"/>
              </a:spcBef>
              <a:spcAft>
                <a:spcPts val="0"/>
              </a:spcAft>
              <a:buClr>
                <a:schemeClr val="dk1"/>
              </a:buClr>
              <a:buSzPts val="1100"/>
              <a:buFont typeface="Arial"/>
              <a:buNone/>
            </a:pPr>
            <a:r>
              <a:t/>
            </a:r>
            <a:endParaRPr sz="600"/>
          </a:p>
          <a:p>
            <a:pPr indent="0" lvl="0" marL="0" rtl="0" algn="l">
              <a:lnSpc>
                <a:spcPct val="90000"/>
              </a:lnSpc>
              <a:spcBef>
                <a:spcPts val="0"/>
              </a:spcBef>
              <a:spcAft>
                <a:spcPts val="0"/>
              </a:spcAft>
              <a:buClr>
                <a:schemeClr val="dk1"/>
              </a:buClr>
              <a:buSzPts val="1100"/>
              <a:buFont typeface="Arial"/>
              <a:buNone/>
            </a:pPr>
            <a:r>
              <a:rPr lang="en-US" sz="600"/>
              <a:t>    return rscu</a:t>
            </a:r>
            <a:endParaRPr sz="600"/>
          </a:p>
          <a:p>
            <a:pPr indent="0" lvl="0" marL="0" rtl="0" algn="l">
              <a:lnSpc>
                <a:spcPct val="90000"/>
              </a:lnSpc>
              <a:spcBef>
                <a:spcPts val="0"/>
              </a:spcBef>
              <a:spcAft>
                <a:spcPts val="0"/>
              </a:spcAft>
              <a:buClr>
                <a:schemeClr val="dk1"/>
              </a:buClr>
              <a:buSzPts val="1100"/>
              <a:buFont typeface="Arial"/>
              <a:buNone/>
            </a:pPr>
            <a:r>
              <a:t/>
            </a:r>
            <a:endParaRPr sz="600"/>
          </a:p>
          <a:p>
            <a:pPr indent="0" lvl="0" marL="0" rtl="0" algn="l">
              <a:lnSpc>
                <a:spcPct val="90000"/>
              </a:lnSpc>
              <a:spcBef>
                <a:spcPts val="0"/>
              </a:spcBef>
              <a:spcAft>
                <a:spcPts val="0"/>
              </a:spcAft>
              <a:buClr>
                <a:schemeClr val="dk1"/>
              </a:buClr>
              <a:buSzPts val="1100"/>
              <a:buFont typeface="Arial"/>
              <a:buNone/>
            </a:pPr>
            <a:r>
              <a:t/>
            </a:r>
            <a:endParaRPr sz="600"/>
          </a:p>
          <a:p>
            <a:pPr indent="0" lvl="0" marL="0" rtl="0" algn="l">
              <a:lnSpc>
                <a:spcPct val="90000"/>
              </a:lnSpc>
              <a:spcBef>
                <a:spcPts val="0"/>
              </a:spcBef>
              <a:spcAft>
                <a:spcPts val="0"/>
              </a:spcAft>
              <a:buClr>
                <a:schemeClr val="dk1"/>
              </a:buClr>
              <a:buSzPts val="1100"/>
              <a:buFont typeface="Arial"/>
              <a:buNone/>
            </a:pPr>
            <a:r>
              <a:rPr lang="en-US" sz="600"/>
              <a:t>def codon_to_num(codon_dict):</a:t>
            </a:r>
            <a:endParaRPr/>
          </a:p>
          <a:p>
            <a:pPr indent="0" lvl="0" marL="0" rtl="0" algn="l">
              <a:lnSpc>
                <a:spcPct val="90000"/>
              </a:lnSpc>
              <a:spcBef>
                <a:spcPts val="0"/>
              </a:spcBef>
              <a:spcAft>
                <a:spcPts val="0"/>
              </a:spcAft>
              <a:buClr>
                <a:schemeClr val="dk1"/>
              </a:buClr>
              <a:buSzPts val="1100"/>
              <a:buFont typeface="Arial"/>
              <a:buNone/>
            </a:pPr>
            <a:r>
              <a:rPr lang="en-US" sz="600"/>
              <a:t># Accept a dictionary with codons as keys and convert codons to numbers</a:t>
            </a:r>
            <a:endParaRPr/>
          </a:p>
          <a:p>
            <a:pPr indent="0" lvl="0" marL="0" rtl="0" algn="l">
              <a:lnSpc>
                <a:spcPct val="90000"/>
              </a:lnSpc>
              <a:spcBef>
                <a:spcPts val="0"/>
              </a:spcBef>
              <a:spcAft>
                <a:spcPts val="0"/>
              </a:spcAft>
              <a:buClr>
                <a:schemeClr val="dk1"/>
              </a:buClr>
              <a:buSzPts val="1100"/>
              <a:buFont typeface="Arial"/>
              <a:buNone/>
            </a:pPr>
            <a:r>
              <a:t/>
            </a:r>
            <a:endParaRPr sz="600"/>
          </a:p>
          <a:p>
            <a:pPr indent="0" lvl="0" marL="0" rtl="0" algn="l">
              <a:lnSpc>
                <a:spcPct val="90000"/>
              </a:lnSpc>
              <a:spcBef>
                <a:spcPts val="0"/>
              </a:spcBef>
              <a:spcAft>
                <a:spcPts val="0"/>
              </a:spcAft>
              <a:buClr>
                <a:schemeClr val="dk1"/>
              </a:buClr>
              <a:buSzPts val="1100"/>
              <a:buFont typeface="Arial"/>
              <a:buNone/>
            </a:pPr>
            <a:r>
              <a:rPr lang="en-US" sz="600"/>
              <a:t>    # Define numerical values for codons</a:t>
            </a:r>
            <a:endParaRPr/>
          </a:p>
          <a:p>
            <a:pPr indent="0" lvl="0" marL="0" rtl="0" algn="l">
              <a:lnSpc>
                <a:spcPct val="90000"/>
              </a:lnSpc>
              <a:spcBef>
                <a:spcPts val="0"/>
              </a:spcBef>
              <a:spcAft>
                <a:spcPts val="0"/>
              </a:spcAft>
              <a:buClr>
                <a:schemeClr val="dk1"/>
              </a:buClr>
              <a:buSzPts val="1100"/>
              <a:buFont typeface="Arial"/>
              <a:buNone/>
            </a:pPr>
            <a:r>
              <a:rPr lang="en-US" sz="600"/>
              <a:t>    codon_num = {</a:t>
            </a:r>
            <a:endParaRPr/>
          </a:p>
          <a:p>
            <a:pPr indent="0" lvl="0" marL="0" rtl="0" algn="l">
              <a:lnSpc>
                <a:spcPct val="90000"/>
              </a:lnSpc>
              <a:spcBef>
                <a:spcPts val="0"/>
              </a:spcBef>
              <a:spcAft>
                <a:spcPts val="0"/>
              </a:spcAft>
              <a:buClr>
                <a:schemeClr val="dk1"/>
              </a:buClr>
              <a:buSzPts val="1100"/>
              <a:buFont typeface="Arial"/>
              <a:buNone/>
            </a:pPr>
            <a:r>
              <a:rPr lang="en-US" sz="600"/>
              <a:t>    'ATA':1, 'ATC':2, 'ATT':3, 'ATG':4,</a:t>
            </a:r>
            <a:endParaRPr/>
          </a:p>
          <a:p>
            <a:pPr indent="0" lvl="0" marL="0" rtl="0" algn="l">
              <a:lnSpc>
                <a:spcPct val="90000"/>
              </a:lnSpc>
              <a:spcBef>
                <a:spcPts val="0"/>
              </a:spcBef>
              <a:spcAft>
                <a:spcPts val="0"/>
              </a:spcAft>
              <a:buClr>
                <a:schemeClr val="dk1"/>
              </a:buClr>
              <a:buSzPts val="1100"/>
              <a:buFont typeface="Arial"/>
              <a:buNone/>
            </a:pPr>
            <a:r>
              <a:rPr lang="en-US" sz="600"/>
              <a:t>    'ACA':5, 'ACC':6, 'ACG':7, 'ACT':8,</a:t>
            </a:r>
            <a:endParaRPr/>
          </a:p>
          <a:p>
            <a:pPr indent="0" lvl="0" marL="0" rtl="0" algn="l">
              <a:lnSpc>
                <a:spcPct val="90000"/>
              </a:lnSpc>
              <a:spcBef>
                <a:spcPts val="0"/>
              </a:spcBef>
              <a:spcAft>
                <a:spcPts val="0"/>
              </a:spcAft>
              <a:buClr>
                <a:schemeClr val="dk1"/>
              </a:buClr>
              <a:buSzPts val="1100"/>
              <a:buFont typeface="Arial"/>
              <a:buNone/>
            </a:pPr>
            <a:r>
              <a:rPr lang="en-US" sz="600"/>
              <a:t>    'AAC':9, 'AAT':10, 'AAA':11, 'AAG':12,</a:t>
            </a:r>
            <a:endParaRPr/>
          </a:p>
          <a:p>
            <a:pPr indent="0" lvl="0" marL="0" rtl="0" algn="l">
              <a:lnSpc>
                <a:spcPct val="90000"/>
              </a:lnSpc>
              <a:spcBef>
                <a:spcPts val="0"/>
              </a:spcBef>
              <a:spcAft>
                <a:spcPts val="0"/>
              </a:spcAft>
              <a:buClr>
                <a:schemeClr val="dk1"/>
              </a:buClr>
              <a:buSzPts val="1100"/>
              <a:buFont typeface="Arial"/>
              <a:buNone/>
            </a:pPr>
            <a:r>
              <a:rPr lang="en-US" sz="600"/>
              <a:t>    'AGC':13, 'AGT':14, 'AGA':15, 'AGG':16,</a:t>
            </a:r>
            <a:endParaRPr/>
          </a:p>
          <a:p>
            <a:pPr indent="0" lvl="0" marL="0" rtl="0" algn="l">
              <a:lnSpc>
                <a:spcPct val="90000"/>
              </a:lnSpc>
              <a:spcBef>
                <a:spcPts val="0"/>
              </a:spcBef>
              <a:spcAft>
                <a:spcPts val="0"/>
              </a:spcAft>
              <a:buClr>
                <a:schemeClr val="dk1"/>
              </a:buClr>
              <a:buSzPts val="1100"/>
              <a:buFont typeface="Arial"/>
              <a:buNone/>
            </a:pPr>
            <a:r>
              <a:rPr lang="en-US" sz="600"/>
              <a:t>    'CTA':17, 'CTC':18, 'CTG':19, 'CTT':20,</a:t>
            </a:r>
            <a:endParaRPr/>
          </a:p>
          <a:p>
            <a:pPr indent="0" lvl="0" marL="0" rtl="0" algn="l">
              <a:lnSpc>
                <a:spcPct val="90000"/>
              </a:lnSpc>
              <a:spcBef>
                <a:spcPts val="0"/>
              </a:spcBef>
              <a:spcAft>
                <a:spcPts val="0"/>
              </a:spcAft>
              <a:buClr>
                <a:schemeClr val="dk1"/>
              </a:buClr>
              <a:buSzPts val="1100"/>
              <a:buFont typeface="Arial"/>
              <a:buNone/>
            </a:pPr>
            <a:r>
              <a:rPr lang="en-US" sz="600"/>
              <a:t>    'CCA':21, 'CCC':22, 'CCG':23, 'CCT':24,</a:t>
            </a:r>
            <a:endParaRPr/>
          </a:p>
          <a:p>
            <a:pPr indent="0" lvl="0" marL="0" rtl="0" algn="l">
              <a:lnSpc>
                <a:spcPct val="90000"/>
              </a:lnSpc>
              <a:spcBef>
                <a:spcPts val="0"/>
              </a:spcBef>
              <a:spcAft>
                <a:spcPts val="0"/>
              </a:spcAft>
              <a:buClr>
                <a:schemeClr val="dk1"/>
              </a:buClr>
              <a:buSzPts val="1100"/>
              <a:buFont typeface="Arial"/>
              <a:buNone/>
            </a:pPr>
            <a:r>
              <a:rPr lang="en-US" sz="600"/>
              <a:t>    'CAC':25, 'CAT':26, 'CAA':27, 'CAG':28,</a:t>
            </a:r>
            <a:endParaRPr/>
          </a:p>
          <a:p>
            <a:pPr indent="0" lvl="0" marL="0" rtl="0" algn="l">
              <a:lnSpc>
                <a:spcPct val="90000"/>
              </a:lnSpc>
              <a:spcBef>
                <a:spcPts val="0"/>
              </a:spcBef>
              <a:spcAft>
                <a:spcPts val="0"/>
              </a:spcAft>
              <a:buClr>
                <a:schemeClr val="dk1"/>
              </a:buClr>
              <a:buSzPts val="1100"/>
              <a:buFont typeface="Arial"/>
              <a:buNone/>
            </a:pPr>
            <a:r>
              <a:rPr lang="en-US" sz="600"/>
              <a:t>    'CGA':29, 'CGC':30, 'CGG':31, 'CGT':32,</a:t>
            </a:r>
            <a:endParaRPr/>
          </a:p>
          <a:p>
            <a:pPr indent="0" lvl="0" marL="0" rtl="0" algn="l">
              <a:lnSpc>
                <a:spcPct val="90000"/>
              </a:lnSpc>
              <a:spcBef>
                <a:spcPts val="0"/>
              </a:spcBef>
              <a:spcAft>
                <a:spcPts val="0"/>
              </a:spcAft>
              <a:buClr>
                <a:schemeClr val="dk1"/>
              </a:buClr>
              <a:buSzPts val="1100"/>
              <a:buFont typeface="Arial"/>
              <a:buNone/>
            </a:pPr>
            <a:r>
              <a:rPr lang="en-US" sz="600"/>
              <a:t>    'GTA':33, 'GTC':34, 'GTG':35, 'GTT':36,</a:t>
            </a:r>
            <a:endParaRPr/>
          </a:p>
          <a:p>
            <a:pPr indent="0" lvl="0" marL="0" rtl="0" algn="l">
              <a:lnSpc>
                <a:spcPct val="90000"/>
              </a:lnSpc>
              <a:spcBef>
                <a:spcPts val="0"/>
              </a:spcBef>
              <a:spcAft>
                <a:spcPts val="0"/>
              </a:spcAft>
              <a:buClr>
                <a:schemeClr val="dk1"/>
              </a:buClr>
              <a:buSzPts val="1100"/>
              <a:buFont typeface="Arial"/>
              <a:buNone/>
            </a:pPr>
            <a:r>
              <a:rPr lang="en-US" sz="600"/>
              <a:t>    'GCA':37, 'GCC':38, 'GCG':39, 'GCT':40,</a:t>
            </a:r>
            <a:endParaRPr/>
          </a:p>
          <a:p>
            <a:pPr indent="0" lvl="0" marL="0" rtl="0" algn="l">
              <a:lnSpc>
                <a:spcPct val="90000"/>
              </a:lnSpc>
              <a:spcBef>
                <a:spcPts val="0"/>
              </a:spcBef>
              <a:spcAft>
                <a:spcPts val="0"/>
              </a:spcAft>
              <a:buClr>
                <a:schemeClr val="dk1"/>
              </a:buClr>
              <a:buSzPts val="1100"/>
              <a:buFont typeface="Arial"/>
              <a:buNone/>
            </a:pPr>
            <a:r>
              <a:rPr lang="en-US" sz="600"/>
              <a:t>    'GAC':41, 'GAT':42, 'GAA':43, 'GAG':44,</a:t>
            </a:r>
            <a:endParaRPr/>
          </a:p>
          <a:p>
            <a:pPr indent="0" lvl="0" marL="0" rtl="0" algn="l">
              <a:lnSpc>
                <a:spcPct val="90000"/>
              </a:lnSpc>
              <a:spcBef>
                <a:spcPts val="0"/>
              </a:spcBef>
              <a:spcAft>
                <a:spcPts val="0"/>
              </a:spcAft>
              <a:buClr>
                <a:schemeClr val="dk1"/>
              </a:buClr>
              <a:buSzPts val="1100"/>
              <a:buFont typeface="Arial"/>
              <a:buNone/>
            </a:pPr>
            <a:r>
              <a:rPr lang="en-US" sz="600"/>
              <a:t>    'GGA':45, 'GGC':46, 'GGG':47, 'GGT':48,</a:t>
            </a:r>
            <a:endParaRPr/>
          </a:p>
          <a:p>
            <a:pPr indent="0" lvl="0" marL="0" rtl="0" algn="l">
              <a:lnSpc>
                <a:spcPct val="90000"/>
              </a:lnSpc>
              <a:spcBef>
                <a:spcPts val="0"/>
              </a:spcBef>
              <a:spcAft>
                <a:spcPts val="0"/>
              </a:spcAft>
              <a:buClr>
                <a:schemeClr val="dk1"/>
              </a:buClr>
              <a:buSzPts val="1100"/>
              <a:buFont typeface="Arial"/>
              <a:buNone/>
            </a:pPr>
            <a:r>
              <a:rPr lang="en-US" sz="600"/>
              <a:t>    'TCA':49, 'TCC':50, 'TCG':51, 'TCT':52,</a:t>
            </a:r>
            <a:endParaRPr/>
          </a:p>
          <a:p>
            <a:pPr indent="0" lvl="0" marL="0" rtl="0" algn="l">
              <a:lnSpc>
                <a:spcPct val="90000"/>
              </a:lnSpc>
              <a:spcBef>
                <a:spcPts val="0"/>
              </a:spcBef>
              <a:spcAft>
                <a:spcPts val="0"/>
              </a:spcAft>
              <a:buClr>
                <a:schemeClr val="dk1"/>
              </a:buClr>
              <a:buSzPts val="1100"/>
              <a:buFont typeface="Arial"/>
              <a:buNone/>
            </a:pPr>
            <a:r>
              <a:rPr lang="en-US" sz="600"/>
              <a:t>    'TTC':53, 'TTT':54, 'TTA':55, 'TTG':56,</a:t>
            </a:r>
            <a:endParaRPr/>
          </a:p>
          <a:p>
            <a:pPr indent="0" lvl="0" marL="0" rtl="0" algn="l">
              <a:lnSpc>
                <a:spcPct val="90000"/>
              </a:lnSpc>
              <a:spcBef>
                <a:spcPts val="0"/>
              </a:spcBef>
              <a:spcAft>
                <a:spcPts val="0"/>
              </a:spcAft>
              <a:buClr>
                <a:schemeClr val="dk1"/>
              </a:buClr>
              <a:buSzPts val="1100"/>
              <a:buFont typeface="Arial"/>
              <a:buNone/>
            </a:pPr>
            <a:r>
              <a:rPr lang="en-US" sz="600"/>
              <a:t>    'TAC':57, 'TAT':58, 'TAA':59, 'TAG':60,</a:t>
            </a:r>
            <a:endParaRPr/>
          </a:p>
          <a:p>
            <a:pPr indent="0" lvl="0" marL="0" rtl="0" algn="l">
              <a:lnSpc>
                <a:spcPct val="90000"/>
              </a:lnSpc>
              <a:spcBef>
                <a:spcPts val="0"/>
              </a:spcBef>
              <a:spcAft>
                <a:spcPts val="0"/>
              </a:spcAft>
              <a:buClr>
                <a:schemeClr val="dk1"/>
              </a:buClr>
              <a:buSzPts val="1100"/>
              <a:buFont typeface="Arial"/>
              <a:buNone/>
            </a:pPr>
            <a:r>
              <a:rPr lang="en-US" sz="600"/>
              <a:t>    'TGC':61, 'TGT':62, 'TGA':63, 'TGG':64}</a:t>
            </a:r>
            <a:endParaRPr/>
          </a:p>
          <a:p>
            <a:pPr indent="0" lvl="0" marL="0" rtl="0" algn="l">
              <a:lnSpc>
                <a:spcPct val="90000"/>
              </a:lnSpc>
              <a:spcBef>
                <a:spcPts val="0"/>
              </a:spcBef>
              <a:spcAft>
                <a:spcPts val="0"/>
              </a:spcAft>
              <a:buClr>
                <a:schemeClr val="dk1"/>
              </a:buClr>
              <a:buSzPts val="1100"/>
              <a:buFont typeface="Arial"/>
              <a:buNone/>
            </a:pPr>
            <a:r>
              <a:t/>
            </a:r>
            <a:endParaRPr sz="600"/>
          </a:p>
          <a:p>
            <a:pPr indent="0" lvl="0" marL="0" rtl="0" algn="l">
              <a:lnSpc>
                <a:spcPct val="90000"/>
              </a:lnSpc>
              <a:spcBef>
                <a:spcPts val="0"/>
              </a:spcBef>
              <a:spcAft>
                <a:spcPts val="0"/>
              </a:spcAft>
              <a:buClr>
                <a:schemeClr val="dk1"/>
              </a:buClr>
              <a:buSzPts val="1100"/>
              <a:buFont typeface="Arial"/>
              <a:buNone/>
            </a:pPr>
            <a:r>
              <a:rPr lang="en-US" sz="600"/>
              <a:t>    num_dict = {}</a:t>
            </a:r>
            <a:endParaRPr/>
          </a:p>
          <a:p>
            <a:pPr indent="0" lvl="0" marL="0" rtl="0" algn="l">
              <a:lnSpc>
                <a:spcPct val="90000"/>
              </a:lnSpc>
              <a:spcBef>
                <a:spcPts val="0"/>
              </a:spcBef>
              <a:spcAft>
                <a:spcPts val="0"/>
              </a:spcAft>
              <a:buClr>
                <a:schemeClr val="dk1"/>
              </a:buClr>
              <a:buSzPts val="1100"/>
              <a:buFont typeface="Arial"/>
              <a:buNone/>
            </a:pPr>
            <a:r>
              <a:rPr lang="en-US" sz="600"/>
              <a:t>    for key in codon_dict.keys():</a:t>
            </a:r>
            <a:endParaRPr/>
          </a:p>
          <a:p>
            <a:pPr indent="0" lvl="0" marL="0" rtl="0" algn="l">
              <a:lnSpc>
                <a:spcPct val="90000"/>
              </a:lnSpc>
              <a:spcBef>
                <a:spcPts val="0"/>
              </a:spcBef>
              <a:spcAft>
                <a:spcPts val="0"/>
              </a:spcAft>
              <a:buClr>
                <a:schemeClr val="dk1"/>
              </a:buClr>
              <a:buSzPts val="1100"/>
              <a:buFont typeface="Arial"/>
              <a:buNone/>
            </a:pPr>
            <a:r>
              <a:rPr lang="en-US" sz="600"/>
              <a:t>        num_dict[codon_num[key]] = codon_dict[key]</a:t>
            </a:r>
            <a:endParaRPr/>
          </a:p>
          <a:p>
            <a:pPr indent="0" lvl="0" marL="0" rtl="0" algn="l">
              <a:lnSpc>
                <a:spcPct val="90000"/>
              </a:lnSpc>
              <a:spcBef>
                <a:spcPts val="0"/>
              </a:spcBef>
              <a:spcAft>
                <a:spcPts val="0"/>
              </a:spcAft>
              <a:buClr>
                <a:schemeClr val="dk1"/>
              </a:buClr>
              <a:buSzPts val="1100"/>
              <a:buFont typeface="Arial"/>
              <a:buNone/>
            </a:pPr>
            <a:r>
              <a:t/>
            </a:r>
            <a:endParaRPr sz="600"/>
          </a:p>
          <a:p>
            <a:pPr indent="0" lvl="0" marL="0" rtl="0" algn="l">
              <a:lnSpc>
                <a:spcPct val="90000"/>
              </a:lnSpc>
              <a:spcBef>
                <a:spcPts val="0"/>
              </a:spcBef>
              <a:spcAft>
                <a:spcPts val="0"/>
              </a:spcAft>
              <a:buClr>
                <a:schemeClr val="dk1"/>
              </a:buClr>
              <a:buSzPts val="1100"/>
              <a:buFont typeface="Arial"/>
              <a:buNone/>
            </a:pPr>
            <a:r>
              <a:rPr lang="en-US" sz="600"/>
              <a:t>    return num_dict</a:t>
            </a:r>
            <a:endParaRPr sz="600"/>
          </a:p>
          <a:p>
            <a:pPr indent="0" lvl="0" marL="0" rtl="0" algn="l">
              <a:lnSpc>
                <a:spcPct val="90000"/>
              </a:lnSpc>
              <a:spcBef>
                <a:spcPts val="0"/>
              </a:spcBef>
              <a:spcAft>
                <a:spcPts val="0"/>
              </a:spcAft>
              <a:buClr>
                <a:schemeClr val="dk1"/>
              </a:buClr>
              <a:buSzPts val="1100"/>
              <a:buFont typeface="Arial"/>
              <a:buNone/>
            </a:pPr>
            <a:r>
              <a:t/>
            </a:r>
            <a:endParaRPr sz="600"/>
          </a:p>
          <a:p>
            <a:pPr indent="0" lvl="0" marL="0" rtl="0" algn="l">
              <a:lnSpc>
                <a:spcPct val="90000"/>
              </a:lnSpc>
              <a:spcBef>
                <a:spcPts val="0"/>
              </a:spcBef>
              <a:spcAft>
                <a:spcPts val="0"/>
              </a:spcAft>
              <a:buClr>
                <a:schemeClr val="dk1"/>
              </a:buClr>
              <a:buSzPts val="1100"/>
              <a:buFont typeface="Arial"/>
              <a:buNone/>
            </a:pPr>
            <a:r>
              <a:t/>
            </a:r>
            <a:endParaRPr sz="600"/>
          </a:p>
          <a:p>
            <a:pPr indent="0" lvl="0" marL="0" rtl="0" algn="l">
              <a:lnSpc>
                <a:spcPct val="90000"/>
              </a:lnSpc>
              <a:spcBef>
                <a:spcPts val="0"/>
              </a:spcBef>
              <a:spcAft>
                <a:spcPts val="0"/>
              </a:spcAft>
              <a:buClr>
                <a:schemeClr val="dk1"/>
              </a:buClr>
              <a:buSzPts val="1100"/>
              <a:buFont typeface="Arial"/>
              <a:buNone/>
            </a:pPr>
            <a:r>
              <a:rPr lang="en-US" sz="600"/>
              <a:t>def file_writer(any_dict, name):</a:t>
            </a:r>
            <a:endParaRPr/>
          </a:p>
          <a:p>
            <a:pPr indent="0" lvl="0" marL="0" rtl="0" algn="l">
              <a:lnSpc>
                <a:spcPct val="90000"/>
              </a:lnSpc>
              <a:spcBef>
                <a:spcPts val="0"/>
              </a:spcBef>
              <a:spcAft>
                <a:spcPts val="0"/>
              </a:spcAft>
              <a:buClr>
                <a:schemeClr val="dk1"/>
              </a:buClr>
              <a:buSzPts val="1100"/>
              <a:buFont typeface="Arial"/>
              <a:buNone/>
            </a:pPr>
            <a:r>
              <a:rPr lang="en-US" sz="600"/>
              <a:t># Write dictionary items into a file</a:t>
            </a:r>
            <a:endParaRPr/>
          </a:p>
          <a:p>
            <a:pPr indent="0" lvl="0" marL="0" rtl="0" algn="l">
              <a:lnSpc>
                <a:spcPct val="90000"/>
              </a:lnSpc>
              <a:spcBef>
                <a:spcPts val="0"/>
              </a:spcBef>
              <a:spcAft>
                <a:spcPts val="0"/>
              </a:spcAft>
              <a:buClr>
                <a:schemeClr val="dk1"/>
              </a:buClr>
              <a:buSzPts val="1100"/>
              <a:buFont typeface="Arial"/>
              <a:buNone/>
            </a:pPr>
            <a:r>
              <a:t/>
            </a:r>
            <a:endParaRPr sz="600"/>
          </a:p>
          <a:p>
            <a:pPr indent="0" lvl="0" marL="0" rtl="0" algn="l">
              <a:lnSpc>
                <a:spcPct val="90000"/>
              </a:lnSpc>
              <a:spcBef>
                <a:spcPts val="0"/>
              </a:spcBef>
              <a:spcAft>
                <a:spcPts val="0"/>
              </a:spcAft>
              <a:buClr>
                <a:schemeClr val="dk1"/>
              </a:buClr>
              <a:buSzPts val="1100"/>
              <a:buFont typeface="Arial"/>
              <a:buNone/>
            </a:pPr>
            <a:r>
              <a:rPr lang="en-US" sz="600"/>
              <a:t>    with open(name + ".csv","w") as f:</a:t>
            </a:r>
            <a:endParaRPr/>
          </a:p>
          <a:p>
            <a:pPr indent="0" lvl="0" marL="0" rtl="0" algn="l">
              <a:lnSpc>
                <a:spcPct val="90000"/>
              </a:lnSpc>
              <a:spcBef>
                <a:spcPts val="0"/>
              </a:spcBef>
              <a:spcAft>
                <a:spcPts val="0"/>
              </a:spcAft>
              <a:buClr>
                <a:schemeClr val="dk1"/>
              </a:buClr>
              <a:buSzPts val="1100"/>
              <a:buFont typeface="Arial"/>
              <a:buNone/>
            </a:pPr>
            <a:r>
              <a:rPr lang="en-US" sz="600"/>
              <a:t>        for key, val in any_dict.items():</a:t>
            </a:r>
            <a:endParaRPr/>
          </a:p>
          <a:p>
            <a:pPr indent="0" lvl="0" marL="0" rtl="0" algn="l">
              <a:lnSpc>
                <a:spcPct val="90000"/>
              </a:lnSpc>
              <a:spcBef>
                <a:spcPts val="0"/>
              </a:spcBef>
              <a:spcAft>
                <a:spcPts val="0"/>
              </a:spcAft>
              <a:buClr>
                <a:schemeClr val="dk1"/>
              </a:buClr>
              <a:buSzPts val="1100"/>
              <a:buFont typeface="Arial"/>
              <a:buNone/>
            </a:pPr>
            <a:r>
              <a:rPr lang="en-US" sz="600"/>
              <a:t>            f.write(str(key) + "," + str(round(val,3)) + "\n")</a:t>
            </a:r>
            <a:endParaRPr/>
          </a:p>
          <a:p>
            <a:pPr indent="0" lvl="0" marL="0" rtl="0" algn="l">
              <a:lnSpc>
                <a:spcPct val="90000"/>
              </a:lnSpc>
              <a:spcBef>
                <a:spcPts val="0"/>
              </a:spcBef>
              <a:spcAft>
                <a:spcPts val="0"/>
              </a:spcAft>
              <a:buClr>
                <a:schemeClr val="dk1"/>
              </a:buClr>
              <a:buSzPts val="1100"/>
              <a:buFont typeface="Arial"/>
              <a:buNone/>
            </a:pPr>
            <a:r>
              <a:rPr lang="en-US" sz="600"/>
              <a:t>    print(name + ".csv is written!")</a:t>
            </a:r>
            <a:endParaRPr/>
          </a:p>
          <a:p>
            <a:pPr indent="0" lvl="0" marL="0" rtl="0" algn="l">
              <a:lnSpc>
                <a:spcPct val="90000"/>
              </a:lnSpc>
              <a:spcBef>
                <a:spcPts val="0"/>
              </a:spcBef>
              <a:spcAft>
                <a:spcPts val="0"/>
              </a:spcAft>
              <a:buClr>
                <a:schemeClr val="dk1"/>
              </a:buClr>
              <a:buSzPts val="1100"/>
              <a:buFont typeface="Arial"/>
              <a:buNone/>
            </a:pPr>
            <a:r>
              <a:rPr lang="en-US" sz="600"/>
              <a:t>    </a:t>
            </a:r>
            <a:endParaRPr/>
          </a:p>
          <a:p>
            <a:pPr indent="0" lvl="0" marL="0" rtl="0" algn="l">
              <a:lnSpc>
                <a:spcPct val="90000"/>
              </a:lnSpc>
              <a:spcBef>
                <a:spcPts val="0"/>
              </a:spcBef>
              <a:spcAft>
                <a:spcPts val="0"/>
              </a:spcAft>
              <a:buClr>
                <a:schemeClr val="dk1"/>
              </a:buClr>
              <a:buSzPts val="1100"/>
              <a:buFont typeface="Arial"/>
              <a:buNone/>
            </a:pPr>
            <a:r>
              <a:rPr lang="en-US" sz="600"/>
              <a:t>    </a:t>
            </a:r>
            <a:endParaRPr/>
          </a:p>
          <a:p>
            <a:pPr indent="0" lvl="0" marL="0" rtl="0" algn="l">
              <a:lnSpc>
                <a:spcPct val="90000"/>
              </a:lnSpc>
              <a:spcBef>
                <a:spcPts val="0"/>
              </a:spcBef>
              <a:spcAft>
                <a:spcPts val="0"/>
              </a:spcAft>
              <a:buClr>
                <a:schemeClr val="dk1"/>
              </a:buClr>
              <a:buSzPts val="1100"/>
              <a:buFont typeface="Arial"/>
              <a:buNone/>
            </a:pPr>
            <a:r>
              <a:rPr lang="en-US" sz="600"/>
              <a:t>def file_writer2(sample_frags, name):</a:t>
            </a:r>
            <a:endParaRPr/>
          </a:p>
          <a:p>
            <a:pPr indent="0" lvl="0" marL="0" rtl="0" algn="l">
              <a:lnSpc>
                <a:spcPct val="90000"/>
              </a:lnSpc>
              <a:spcBef>
                <a:spcPts val="0"/>
              </a:spcBef>
              <a:spcAft>
                <a:spcPts val="0"/>
              </a:spcAft>
              <a:buClr>
                <a:schemeClr val="dk1"/>
              </a:buClr>
              <a:buSzPts val="1100"/>
              <a:buFont typeface="Arial"/>
              <a:buNone/>
            </a:pPr>
            <a:r>
              <a:rPr lang="en-US" sz="600"/>
              <a:t># Write multiple dictionary items into the same file</a:t>
            </a:r>
            <a:endParaRPr/>
          </a:p>
          <a:p>
            <a:pPr indent="0" lvl="0" marL="0" rtl="0" algn="l">
              <a:lnSpc>
                <a:spcPct val="90000"/>
              </a:lnSpc>
              <a:spcBef>
                <a:spcPts val="0"/>
              </a:spcBef>
              <a:spcAft>
                <a:spcPts val="0"/>
              </a:spcAft>
              <a:buClr>
                <a:schemeClr val="dk1"/>
              </a:buClr>
              <a:buSzPts val="1100"/>
              <a:buFont typeface="Arial"/>
              <a:buNone/>
            </a:pPr>
            <a:r>
              <a:t/>
            </a:r>
            <a:endParaRPr sz="600"/>
          </a:p>
          <a:p>
            <a:pPr indent="0" lvl="0" marL="0" rtl="0" algn="l">
              <a:lnSpc>
                <a:spcPct val="90000"/>
              </a:lnSpc>
              <a:spcBef>
                <a:spcPts val="0"/>
              </a:spcBef>
              <a:spcAft>
                <a:spcPts val="0"/>
              </a:spcAft>
              <a:buClr>
                <a:schemeClr val="dk1"/>
              </a:buClr>
              <a:buSzPts val="1100"/>
              <a:buFont typeface="Arial"/>
              <a:buNone/>
            </a:pPr>
            <a:r>
              <a:rPr lang="en-US" sz="600"/>
              <a:t>    key_list=[]</a:t>
            </a:r>
            <a:endParaRPr/>
          </a:p>
          <a:p>
            <a:pPr indent="0" lvl="0" marL="0" rtl="0" algn="l">
              <a:lnSpc>
                <a:spcPct val="90000"/>
              </a:lnSpc>
              <a:spcBef>
                <a:spcPts val="0"/>
              </a:spcBef>
              <a:spcAft>
                <a:spcPts val="0"/>
              </a:spcAft>
              <a:buClr>
                <a:schemeClr val="dk1"/>
              </a:buClr>
              <a:buSzPts val="1100"/>
              <a:buFont typeface="Arial"/>
              <a:buNone/>
            </a:pPr>
            <a:r>
              <a:rPr lang="en-US" sz="600"/>
              <a:t>    freq_list=[]</a:t>
            </a:r>
            <a:endParaRPr/>
          </a:p>
          <a:p>
            <a:pPr indent="0" lvl="0" marL="0" rtl="0" algn="l">
              <a:lnSpc>
                <a:spcPct val="90000"/>
              </a:lnSpc>
              <a:spcBef>
                <a:spcPts val="0"/>
              </a:spcBef>
              <a:spcAft>
                <a:spcPts val="0"/>
              </a:spcAft>
              <a:buClr>
                <a:schemeClr val="dk1"/>
              </a:buClr>
              <a:buSzPts val="1100"/>
              <a:buFont typeface="Arial"/>
              <a:buNone/>
            </a:pPr>
            <a:r>
              <a:rPr lang="en-US" sz="600"/>
              <a:t>    for key, val in sample_frags.items():</a:t>
            </a:r>
            <a:endParaRPr/>
          </a:p>
          <a:p>
            <a:pPr indent="0" lvl="0" marL="0" rtl="0" algn="l">
              <a:lnSpc>
                <a:spcPct val="90000"/>
              </a:lnSpc>
              <a:spcBef>
                <a:spcPts val="0"/>
              </a:spcBef>
              <a:spcAft>
                <a:spcPts val="0"/>
              </a:spcAft>
              <a:buClr>
                <a:schemeClr val="dk1"/>
              </a:buClr>
              <a:buSzPts val="1100"/>
              <a:buFont typeface="Arial"/>
              <a:buNone/>
            </a:pPr>
            <a:r>
              <a:rPr lang="en-US" sz="600"/>
              <a:t>        key_list.append(key) #alternate 1</a:t>
            </a:r>
            <a:endParaRPr/>
          </a:p>
          <a:p>
            <a:pPr indent="0" lvl="0" marL="0" rtl="0" algn="l">
              <a:lnSpc>
                <a:spcPct val="90000"/>
              </a:lnSpc>
              <a:spcBef>
                <a:spcPts val="0"/>
              </a:spcBef>
              <a:spcAft>
                <a:spcPts val="0"/>
              </a:spcAft>
              <a:buClr>
                <a:schemeClr val="dk1"/>
              </a:buClr>
              <a:buSzPts val="1100"/>
              <a:buFont typeface="Arial"/>
              <a:buNone/>
            </a:pPr>
            <a:r>
              <a:rPr lang="en-US" sz="600"/>
              <a:t>        freq_list.append(val)</a:t>
            </a:r>
            <a:endParaRPr/>
          </a:p>
          <a:p>
            <a:pPr indent="0" lvl="0" marL="0" rtl="0" algn="l">
              <a:lnSpc>
                <a:spcPct val="90000"/>
              </a:lnSpc>
              <a:spcBef>
                <a:spcPts val="0"/>
              </a:spcBef>
              <a:spcAft>
                <a:spcPts val="0"/>
              </a:spcAft>
              <a:buClr>
                <a:schemeClr val="dk1"/>
              </a:buClr>
              <a:buSzPts val="1100"/>
              <a:buFont typeface="Arial"/>
              <a:buNone/>
            </a:pPr>
            <a:r>
              <a:t/>
            </a:r>
            <a:endParaRPr sz="600"/>
          </a:p>
        </p:txBody>
      </p:sp>
      <p:sp>
        <p:nvSpPr>
          <p:cNvPr id="164" name="Google Shape;164;g115e758c91f_0_6"/>
          <p:cNvSpPr txBox="1"/>
          <p:nvPr>
            <p:ph idx="1" type="body"/>
          </p:nvPr>
        </p:nvSpPr>
        <p:spPr>
          <a:xfrm>
            <a:off x="769707" y="1706880"/>
            <a:ext cx="5078677" cy="4465320"/>
          </a:xfrm>
          <a:prstGeom prst="rect">
            <a:avLst/>
          </a:prstGeom>
          <a:noFill/>
          <a:ln>
            <a:noFill/>
          </a:ln>
        </p:spPr>
        <p:txBody>
          <a:bodyPr anchorCtr="0" anchor="t" bIns="60925" lIns="121875" spcFirstLastPara="1" rIns="121875" wrap="square" tIns="60925">
            <a:normAutofit fontScale="92500" lnSpcReduction="20000"/>
          </a:bodyPr>
          <a:lstStyle/>
          <a:p>
            <a:pPr indent="0" lvl="0" marL="0" rtl="0" algn="l">
              <a:lnSpc>
                <a:spcPct val="90000"/>
              </a:lnSpc>
              <a:spcBef>
                <a:spcPts val="0"/>
              </a:spcBef>
              <a:spcAft>
                <a:spcPts val="0"/>
              </a:spcAft>
              <a:buClr>
                <a:schemeClr val="dk1"/>
              </a:buClr>
              <a:buSzPct val="148648"/>
              <a:buFont typeface="Arial"/>
              <a:buNone/>
            </a:pPr>
            <a:r>
              <a:rPr lang="en-US" sz="800">
                <a:solidFill>
                  <a:schemeClr val="lt1"/>
                </a:solidFill>
                <a:latin typeface="Calibri"/>
                <a:ea typeface="Calibri"/>
                <a:cs typeface="Calibri"/>
                <a:sym typeface="Calibri"/>
              </a:rPr>
              <a:t> "CGT": 0, "CGC": 0, "CGA": 0, "CGG": 0,</a:t>
            </a:r>
            <a:endParaRPr/>
          </a:p>
          <a:p>
            <a:pPr indent="0" lvl="0" marL="0" rtl="0" algn="l">
              <a:lnSpc>
                <a:spcPct val="90000"/>
              </a:lnSpc>
              <a:spcBef>
                <a:spcPts val="0"/>
              </a:spcBef>
              <a:spcAft>
                <a:spcPts val="0"/>
              </a:spcAft>
              <a:buClr>
                <a:schemeClr val="dk1"/>
              </a:buClr>
              <a:buSzPct val="148648"/>
              <a:buFont typeface="Arial"/>
              <a:buNone/>
            </a:pPr>
            <a:r>
              <a:rPr lang="en-US" sz="800">
                <a:solidFill>
                  <a:schemeClr val="lt1"/>
                </a:solidFill>
                <a:latin typeface="Calibri"/>
                <a:ea typeface="Calibri"/>
                <a:cs typeface="Calibri"/>
                <a:sym typeface="Calibri"/>
              </a:rPr>
              <a:t>    "AGT": 0, "AGC": 0, "AGA": 0, "AGG": 0,</a:t>
            </a:r>
            <a:endParaRPr/>
          </a:p>
          <a:p>
            <a:pPr indent="0" lvl="0" marL="0" rtl="0" algn="l">
              <a:lnSpc>
                <a:spcPct val="90000"/>
              </a:lnSpc>
              <a:spcBef>
                <a:spcPts val="0"/>
              </a:spcBef>
              <a:spcAft>
                <a:spcPts val="0"/>
              </a:spcAft>
              <a:buClr>
                <a:schemeClr val="dk1"/>
              </a:buClr>
              <a:buSzPct val="148648"/>
              <a:buFont typeface="Arial"/>
              <a:buNone/>
            </a:pPr>
            <a:r>
              <a:rPr lang="en-US" sz="800">
                <a:solidFill>
                  <a:schemeClr val="lt1"/>
                </a:solidFill>
                <a:latin typeface="Calibri"/>
                <a:ea typeface="Calibri"/>
                <a:cs typeface="Calibri"/>
                <a:sym typeface="Calibri"/>
              </a:rPr>
              <a:t>    "GGT": 0, "GGC": 0, "GGA": 0, "GGG": 0}</a:t>
            </a:r>
            <a:endParaRPr/>
          </a:p>
          <a:p>
            <a:pPr indent="0" lvl="0" marL="0" rtl="0" algn="l">
              <a:lnSpc>
                <a:spcPct val="90000"/>
              </a:lnSpc>
              <a:spcBef>
                <a:spcPts val="0"/>
              </a:spcBef>
              <a:spcAft>
                <a:spcPts val="0"/>
              </a:spcAft>
              <a:buClr>
                <a:schemeClr val="dk1"/>
              </a:buClr>
              <a:buSzPct val="148648"/>
              <a:buFont typeface="Arial"/>
              <a:buNone/>
            </a:pPr>
            <a:r>
              <a:rPr lang="en-US" sz="800">
                <a:solidFill>
                  <a:schemeClr val="lt1"/>
                </a:solidFill>
                <a:latin typeface="Calibri"/>
                <a:ea typeface="Calibri"/>
                <a:cs typeface="Calibri"/>
                <a:sym typeface="Calibri"/>
              </a:rPr>
              <a:t>    </a:t>
            </a:r>
            <a:endParaRPr/>
          </a:p>
          <a:p>
            <a:pPr indent="0" lvl="0" marL="0" rtl="0" algn="l">
              <a:lnSpc>
                <a:spcPct val="90000"/>
              </a:lnSpc>
              <a:spcBef>
                <a:spcPts val="0"/>
              </a:spcBef>
              <a:spcAft>
                <a:spcPts val="0"/>
              </a:spcAft>
              <a:buClr>
                <a:schemeClr val="dk1"/>
              </a:buClr>
              <a:buSzPct val="148648"/>
              <a:buFont typeface="Arial"/>
              <a:buNone/>
            </a:pPr>
            <a:r>
              <a:rPr lang="en-US" sz="800">
                <a:solidFill>
                  <a:schemeClr val="lt1"/>
                </a:solidFill>
                <a:latin typeface="Calibri"/>
                <a:ea typeface="Calibri"/>
                <a:cs typeface="Calibri"/>
                <a:sym typeface="Calibri"/>
              </a:rPr>
              <a:t>    for i in range(0,len(seq),3):</a:t>
            </a:r>
            <a:endParaRPr/>
          </a:p>
          <a:p>
            <a:pPr indent="0" lvl="0" marL="0" rtl="0" algn="l">
              <a:lnSpc>
                <a:spcPct val="90000"/>
              </a:lnSpc>
              <a:spcBef>
                <a:spcPts val="0"/>
              </a:spcBef>
              <a:spcAft>
                <a:spcPts val="0"/>
              </a:spcAft>
              <a:buClr>
                <a:schemeClr val="dk1"/>
              </a:buClr>
              <a:buSzPct val="148648"/>
              <a:buFont typeface="Arial"/>
              <a:buNone/>
            </a:pPr>
            <a:r>
              <a:rPr lang="en-US" sz="800">
                <a:solidFill>
                  <a:schemeClr val="lt1"/>
                </a:solidFill>
                <a:latin typeface="Calibri"/>
                <a:ea typeface="Calibri"/>
                <a:cs typeface="Calibri"/>
                <a:sym typeface="Calibri"/>
              </a:rPr>
              <a:t>        codon_dict[seq[i:i+3]] += 1            </a:t>
            </a:r>
            <a:endParaRPr/>
          </a:p>
          <a:p>
            <a:pPr indent="0" lvl="0" marL="0" rtl="0" algn="l">
              <a:lnSpc>
                <a:spcPct val="90000"/>
              </a:lnSpc>
              <a:spcBef>
                <a:spcPts val="0"/>
              </a:spcBef>
              <a:spcAft>
                <a:spcPts val="0"/>
              </a:spcAft>
              <a:buClr>
                <a:schemeClr val="dk1"/>
              </a:buClr>
              <a:buSzPct val="148648"/>
              <a:buFont typeface="Arial"/>
              <a:buNone/>
            </a:pPr>
            <a:r>
              <a:rPr lang="en-US" sz="800">
                <a:solidFill>
                  <a:schemeClr val="lt1"/>
                </a:solidFill>
                <a:latin typeface="Calibri"/>
                <a:ea typeface="Calibri"/>
                <a:cs typeface="Calibri"/>
                <a:sym typeface="Calibri"/>
              </a:rPr>
              <a:t>    return codon_dict</a:t>
            </a:r>
            <a:endParaRPr sz="800">
              <a:solidFill>
                <a:schemeClr val="lt1"/>
              </a:solidFill>
              <a:latin typeface="Calibri"/>
              <a:ea typeface="Calibri"/>
              <a:cs typeface="Calibri"/>
              <a:sym typeface="Calibri"/>
            </a:endParaRPr>
          </a:p>
          <a:p>
            <a:pPr indent="0" lvl="0" marL="0" rtl="0" algn="l">
              <a:lnSpc>
                <a:spcPct val="90000"/>
              </a:lnSpc>
              <a:spcBef>
                <a:spcPts val="0"/>
              </a:spcBef>
              <a:spcAft>
                <a:spcPts val="0"/>
              </a:spcAft>
              <a:buClr>
                <a:schemeClr val="dk1"/>
              </a:buClr>
              <a:buSzPct val="148648"/>
              <a:buFont typeface="Arial"/>
              <a:buNone/>
            </a:pPr>
            <a:r>
              <a:t/>
            </a:r>
            <a:endParaRPr sz="800">
              <a:solidFill>
                <a:schemeClr val="lt1"/>
              </a:solidFill>
              <a:latin typeface="Calibri"/>
              <a:ea typeface="Calibri"/>
              <a:cs typeface="Calibri"/>
              <a:sym typeface="Calibri"/>
            </a:endParaRPr>
          </a:p>
          <a:p>
            <a:pPr indent="0" lvl="0" marL="0" rtl="0" algn="l">
              <a:lnSpc>
                <a:spcPct val="90000"/>
              </a:lnSpc>
              <a:spcBef>
                <a:spcPts val="0"/>
              </a:spcBef>
              <a:spcAft>
                <a:spcPts val="0"/>
              </a:spcAft>
              <a:buClr>
                <a:schemeClr val="dk1"/>
              </a:buClr>
              <a:buSzPct val="148648"/>
              <a:buFont typeface="Arial"/>
              <a:buNone/>
            </a:pPr>
            <a:r>
              <a:t/>
            </a:r>
            <a:endParaRPr sz="800">
              <a:solidFill>
                <a:schemeClr val="lt1"/>
              </a:solidFill>
              <a:latin typeface="Calibri"/>
              <a:ea typeface="Calibri"/>
              <a:cs typeface="Calibri"/>
              <a:sym typeface="Calibri"/>
            </a:endParaRPr>
          </a:p>
          <a:p>
            <a:pPr indent="0" lvl="0" marL="0" rtl="0" algn="l">
              <a:lnSpc>
                <a:spcPct val="90000"/>
              </a:lnSpc>
              <a:spcBef>
                <a:spcPts val="0"/>
              </a:spcBef>
              <a:spcAft>
                <a:spcPts val="0"/>
              </a:spcAft>
              <a:buClr>
                <a:schemeClr val="dk1"/>
              </a:buClr>
              <a:buSzPct val="148648"/>
              <a:buFont typeface="Arial"/>
              <a:buNone/>
            </a:pPr>
            <a:r>
              <a:rPr lang="en-US" sz="800">
                <a:solidFill>
                  <a:schemeClr val="lt1"/>
                </a:solidFill>
                <a:latin typeface="Calibri"/>
                <a:ea typeface="Calibri"/>
                <a:cs typeface="Calibri"/>
                <a:sym typeface="Calibri"/>
              </a:rPr>
              <a:t>def codon_aafreq(codon_counts):</a:t>
            </a:r>
            <a:endParaRPr/>
          </a:p>
          <a:p>
            <a:pPr indent="0" lvl="0" marL="0" rtl="0" algn="l">
              <a:lnSpc>
                <a:spcPct val="90000"/>
              </a:lnSpc>
              <a:spcBef>
                <a:spcPts val="0"/>
              </a:spcBef>
              <a:spcAft>
                <a:spcPts val="0"/>
              </a:spcAft>
              <a:buClr>
                <a:schemeClr val="dk1"/>
              </a:buClr>
              <a:buSzPct val="148648"/>
              <a:buFont typeface="Arial"/>
              <a:buNone/>
            </a:pPr>
            <a:r>
              <a:rPr lang="en-US" sz="800">
                <a:solidFill>
                  <a:schemeClr val="lt1"/>
                </a:solidFill>
                <a:latin typeface="Calibri"/>
                <a:ea typeface="Calibri"/>
                <a:cs typeface="Calibri"/>
                <a:sym typeface="Calibri"/>
              </a:rPr>
              <a:t># Calculate codon frequencies per amino acid from dictionary of codon counts</a:t>
            </a:r>
            <a:endParaRPr/>
          </a:p>
          <a:p>
            <a:pPr indent="0" lvl="0" marL="0" rtl="0" algn="l">
              <a:lnSpc>
                <a:spcPct val="90000"/>
              </a:lnSpc>
              <a:spcBef>
                <a:spcPts val="0"/>
              </a:spcBef>
              <a:spcAft>
                <a:spcPts val="0"/>
              </a:spcAft>
              <a:buClr>
                <a:schemeClr val="dk1"/>
              </a:buClr>
              <a:buSzPct val="148648"/>
              <a:buFont typeface="Arial"/>
              <a:buNone/>
            </a:pPr>
            <a:r>
              <a:t/>
            </a:r>
            <a:endParaRPr sz="800">
              <a:solidFill>
                <a:schemeClr val="lt1"/>
              </a:solidFill>
              <a:latin typeface="Calibri"/>
              <a:ea typeface="Calibri"/>
              <a:cs typeface="Calibri"/>
              <a:sym typeface="Calibri"/>
            </a:endParaRPr>
          </a:p>
          <a:p>
            <a:pPr indent="0" lvl="0" marL="0" rtl="0" algn="l">
              <a:lnSpc>
                <a:spcPct val="90000"/>
              </a:lnSpc>
              <a:spcBef>
                <a:spcPts val="0"/>
              </a:spcBef>
              <a:spcAft>
                <a:spcPts val="0"/>
              </a:spcAft>
              <a:buClr>
                <a:schemeClr val="dk1"/>
              </a:buClr>
              <a:buSzPct val="148648"/>
              <a:buFont typeface="Arial"/>
              <a:buNone/>
            </a:pPr>
            <a:r>
              <a:rPr lang="en-US" sz="800">
                <a:solidFill>
                  <a:schemeClr val="lt1"/>
                </a:solidFill>
                <a:latin typeface="Calibri"/>
                <a:ea typeface="Calibri"/>
                <a:cs typeface="Calibri"/>
                <a:sym typeface="Calibri"/>
              </a:rPr>
              <a:t>    codon_aafreq = {</a:t>
            </a:r>
            <a:endParaRPr/>
          </a:p>
          <a:p>
            <a:pPr indent="0" lvl="0" marL="0" rtl="0" algn="l">
              <a:lnSpc>
                <a:spcPct val="90000"/>
              </a:lnSpc>
              <a:spcBef>
                <a:spcPts val="0"/>
              </a:spcBef>
              <a:spcAft>
                <a:spcPts val="0"/>
              </a:spcAft>
              <a:buClr>
                <a:schemeClr val="dk1"/>
              </a:buClr>
              <a:buSzPct val="148648"/>
              <a:buFont typeface="Arial"/>
              <a:buNone/>
            </a:pPr>
            <a:r>
              <a:rPr lang="en-US" sz="800">
                <a:solidFill>
                  <a:schemeClr val="lt1"/>
                </a:solidFill>
                <a:latin typeface="Calibri"/>
                <a:ea typeface="Calibri"/>
                <a:cs typeface="Calibri"/>
                <a:sym typeface="Calibri"/>
              </a:rPr>
              <a:t>    "TTT": 0, "TTC": 0, "TTA": 0, "TTG": 0,</a:t>
            </a:r>
            <a:endParaRPr/>
          </a:p>
          <a:p>
            <a:pPr indent="0" lvl="0" marL="0" rtl="0" algn="l">
              <a:lnSpc>
                <a:spcPct val="90000"/>
              </a:lnSpc>
              <a:spcBef>
                <a:spcPts val="0"/>
              </a:spcBef>
              <a:spcAft>
                <a:spcPts val="0"/>
              </a:spcAft>
              <a:buClr>
                <a:schemeClr val="dk1"/>
              </a:buClr>
              <a:buSzPct val="148648"/>
              <a:buFont typeface="Arial"/>
              <a:buNone/>
            </a:pPr>
            <a:r>
              <a:rPr lang="en-US" sz="800">
                <a:solidFill>
                  <a:schemeClr val="lt1"/>
                </a:solidFill>
                <a:latin typeface="Calibri"/>
                <a:ea typeface="Calibri"/>
                <a:cs typeface="Calibri"/>
                <a:sym typeface="Calibri"/>
              </a:rPr>
              <a:t>    "CTT": 0, "CTC": 0, "CTA": 0, "CTG": 0,</a:t>
            </a:r>
            <a:endParaRPr/>
          </a:p>
          <a:p>
            <a:pPr indent="0" lvl="0" marL="0" rtl="0" algn="l">
              <a:lnSpc>
                <a:spcPct val="90000"/>
              </a:lnSpc>
              <a:spcBef>
                <a:spcPts val="0"/>
              </a:spcBef>
              <a:spcAft>
                <a:spcPts val="0"/>
              </a:spcAft>
              <a:buClr>
                <a:schemeClr val="dk1"/>
              </a:buClr>
              <a:buSzPct val="148648"/>
              <a:buFont typeface="Arial"/>
              <a:buNone/>
            </a:pPr>
            <a:r>
              <a:rPr lang="en-US" sz="800">
                <a:solidFill>
                  <a:schemeClr val="lt1"/>
                </a:solidFill>
                <a:latin typeface="Calibri"/>
                <a:ea typeface="Calibri"/>
                <a:cs typeface="Calibri"/>
                <a:sym typeface="Calibri"/>
              </a:rPr>
              <a:t>    "ATT": 0, "ATC": 0, "ATA": 0, "ATG": 0,</a:t>
            </a:r>
            <a:endParaRPr/>
          </a:p>
          <a:p>
            <a:pPr indent="0" lvl="0" marL="0" rtl="0" algn="l">
              <a:lnSpc>
                <a:spcPct val="90000"/>
              </a:lnSpc>
              <a:spcBef>
                <a:spcPts val="0"/>
              </a:spcBef>
              <a:spcAft>
                <a:spcPts val="0"/>
              </a:spcAft>
              <a:buClr>
                <a:schemeClr val="dk1"/>
              </a:buClr>
              <a:buSzPct val="148648"/>
              <a:buFont typeface="Arial"/>
              <a:buNone/>
            </a:pPr>
            <a:r>
              <a:rPr lang="en-US" sz="800">
                <a:solidFill>
                  <a:schemeClr val="lt1"/>
                </a:solidFill>
                <a:latin typeface="Calibri"/>
                <a:ea typeface="Calibri"/>
                <a:cs typeface="Calibri"/>
                <a:sym typeface="Calibri"/>
              </a:rPr>
              <a:t>    "GTT": 0, "GTC": 0, "GTA": 0, "GTG": 0,</a:t>
            </a:r>
            <a:endParaRPr/>
          </a:p>
          <a:p>
            <a:pPr indent="0" lvl="0" marL="0" rtl="0" algn="l">
              <a:lnSpc>
                <a:spcPct val="90000"/>
              </a:lnSpc>
              <a:spcBef>
                <a:spcPts val="0"/>
              </a:spcBef>
              <a:spcAft>
                <a:spcPts val="0"/>
              </a:spcAft>
              <a:buClr>
                <a:schemeClr val="dk1"/>
              </a:buClr>
              <a:buSzPct val="148648"/>
              <a:buFont typeface="Arial"/>
              <a:buNone/>
            </a:pPr>
            <a:r>
              <a:rPr lang="en-US" sz="800">
                <a:solidFill>
                  <a:schemeClr val="lt1"/>
                </a:solidFill>
                <a:latin typeface="Calibri"/>
                <a:ea typeface="Calibri"/>
                <a:cs typeface="Calibri"/>
                <a:sym typeface="Calibri"/>
              </a:rPr>
              <a:t>    "TAT": 0, "TAC": 0, "TAA": 0, "TAG": 0,</a:t>
            </a:r>
            <a:endParaRPr/>
          </a:p>
          <a:p>
            <a:pPr indent="0" lvl="0" marL="0" rtl="0" algn="l">
              <a:lnSpc>
                <a:spcPct val="90000"/>
              </a:lnSpc>
              <a:spcBef>
                <a:spcPts val="0"/>
              </a:spcBef>
              <a:spcAft>
                <a:spcPts val="0"/>
              </a:spcAft>
              <a:buClr>
                <a:schemeClr val="dk1"/>
              </a:buClr>
              <a:buSzPct val="148648"/>
              <a:buFont typeface="Arial"/>
              <a:buNone/>
            </a:pPr>
            <a:r>
              <a:rPr lang="en-US" sz="800">
                <a:solidFill>
                  <a:schemeClr val="lt1"/>
                </a:solidFill>
                <a:latin typeface="Calibri"/>
                <a:ea typeface="Calibri"/>
                <a:cs typeface="Calibri"/>
                <a:sym typeface="Calibri"/>
              </a:rPr>
              <a:t>    "CAT": 0, "CAC": 0, "CAA": 0, "CAG": 0,</a:t>
            </a:r>
            <a:endParaRPr/>
          </a:p>
          <a:p>
            <a:pPr indent="0" lvl="0" marL="0" rtl="0" algn="l">
              <a:lnSpc>
                <a:spcPct val="90000"/>
              </a:lnSpc>
              <a:spcBef>
                <a:spcPts val="0"/>
              </a:spcBef>
              <a:spcAft>
                <a:spcPts val="0"/>
              </a:spcAft>
              <a:buClr>
                <a:schemeClr val="dk1"/>
              </a:buClr>
              <a:buSzPct val="148648"/>
              <a:buFont typeface="Arial"/>
              <a:buNone/>
            </a:pPr>
            <a:r>
              <a:rPr lang="en-US" sz="800">
                <a:solidFill>
                  <a:schemeClr val="lt1"/>
                </a:solidFill>
                <a:latin typeface="Calibri"/>
                <a:ea typeface="Calibri"/>
                <a:cs typeface="Calibri"/>
                <a:sym typeface="Calibri"/>
              </a:rPr>
              <a:t>    "AAT": 0, "AAC": 0, "AAA": 0, "AAG": 0,</a:t>
            </a:r>
            <a:endParaRPr/>
          </a:p>
          <a:p>
            <a:pPr indent="0" lvl="0" marL="0" rtl="0" algn="l">
              <a:lnSpc>
                <a:spcPct val="90000"/>
              </a:lnSpc>
              <a:spcBef>
                <a:spcPts val="0"/>
              </a:spcBef>
              <a:spcAft>
                <a:spcPts val="0"/>
              </a:spcAft>
              <a:buClr>
                <a:schemeClr val="dk1"/>
              </a:buClr>
              <a:buSzPct val="148648"/>
              <a:buFont typeface="Arial"/>
              <a:buNone/>
            </a:pPr>
            <a:r>
              <a:rPr lang="en-US" sz="800">
                <a:solidFill>
                  <a:schemeClr val="lt1"/>
                </a:solidFill>
                <a:latin typeface="Calibri"/>
                <a:ea typeface="Calibri"/>
                <a:cs typeface="Calibri"/>
                <a:sym typeface="Calibri"/>
              </a:rPr>
              <a:t>    "GAT": 0, "GAC": 0, "GAA": 0, "GAG": 0,</a:t>
            </a:r>
            <a:endParaRPr/>
          </a:p>
          <a:p>
            <a:pPr indent="0" lvl="0" marL="0" rtl="0" algn="l">
              <a:lnSpc>
                <a:spcPct val="90000"/>
              </a:lnSpc>
              <a:spcBef>
                <a:spcPts val="0"/>
              </a:spcBef>
              <a:spcAft>
                <a:spcPts val="0"/>
              </a:spcAft>
              <a:buClr>
                <a:schemeClr val="dk1"/>
              </a:buClr>
              <a:buSzPct val="148648"/>
              <a:buFont typeface="Arial"/>
              <a:buNone/>
            </a:pPr>
            <a:r>
              <a:rPr lang="en-US" sz="800">
                <a:solidFill>
                  <a:schemeClr val="lt1"/>
                </a:solidFill>
                <a:latin typeface="Calibri"/>
                <a:ea typeface="Calibri"/>
                <a:cs typeface="Calibri"/>
                <a:sym typeface="Calibri"/>
              </a:rPr>
              <a:t>    "TCT": 0, "TCC": 0, "TCA": 0, "TCG": 0,</a:t>
            </a:r>
            <a:endParaRPr/>
          </a:p>
          <a:p>
            <a:pPr indent="0" lvl="0" marL="0" rtl="0" algn="l">
              <a:lnSpc>
                <a:spcPct val="90000"/>
              </a:lnSpc>
              <a:spcBef>
                <a:spcPts val="0"/>
              </a:spcBef>
              <a:spcAft>
                <a:spcPts val="0"/>
              </a:spcAft>
              <a:buClr>
                <a:schemeClr val="dk1"/>
              </a:buClr>
              <a:buSzPct val="148648"/>
              <a:buFont typeface="Arial"/>
              <a:buNone/>
            </a:pPr>
            <a:r>
              <a:rPr lang="en-US" sz="800">
                <a:solidFill>
                  <a:schemeClr val="lt1"/>
                </a:solidFill>
                <a:latin typeface="Calibri"/>
                <a:ea typeface="Calibri"/>
                <a:cs typeface="Calibri"/>
                <a:sym typeface="Calibri"/>
              </a:rPr>
              <a:t>    "CCT": 0, "CCC": 0, "CCA": 0, "CCG": 0,</a:t>
            </a:r>
            <a:endParaRPr/>
          </a:p>
          <a:p>
            <a:pPr indent="0" lvl="0" marL="0" rtl="0" algn="l">
              <a:lnSpc>
                <a:spcPct val="90000"/>
              </a:lnSpc>
              <a:spcBef>
                <a:spcPts val="0"/>
              </a:spcBef>
              <a:spcAft>
                <a:spcPts val="0"/>
              </a:spcAft>
              <a:buClr>
                <a:schemeClr val="dk1"/>
              </a:buClr>
              <a:buSzPct val="148648"/>
              <a:buFont typeface="Arial"/>
              <a:buNone/>
            </a:pPr>
            <a:r>
              <a:rPr lang="en-US" sz="800">
                <a:solidFill>
                  <a:schemeClr val="lt1"/>
                </a:solidFill>
                <a:latin typeface="Calibri"/>
                <a:ea typeface="Calibri"/>
                <a:cs typeface="Calibri"/>
                <a:sym typeface="Calibri"/>
              </a:rPr>
              <a:t>    "ACT": 0, "ACC": 0, "ACA": 0, "ACG": 0,</a:t>
            </a:r>
            <a:endParaRPr/>
          </a:p>
          <a:p>
            <a:pPr indent="0" lvl="0" marL="0" rtl="0" algn="l">
              <a:lnSpc>
                <a:spcPct val="90000"/>
              </a:lnSpc>
              <a:spcBef>
                <a:spcPts val="0"/>
              </a:spcBef>
              <a:spcAft>
                <a:spcPts val="0"/>
              </a:spcAft>
              <a:buClr>
                <a:schemeClr val="dk1"/>
              </a:buClr>
              <a:buSzPct val="148648"/>
              <a:buFont typeface="Arial"/>
              <a:buNone/>
            </a:pPr>
            <a:r>
              <a:rPr lang="en-US" sz="800">
                <a:solidFill>
                  <a:schemeClr val="lt1"/>
                </a:solidFill>
                <a:latin typeface="Calibri"/>
                <a:ea typeface="Calibri"/>
                <a:cs typeface="Calibri"/>
                <a:sym typeface="Calibri"/>
              </a:rPr>
              <a:t>    "GCT": 0, "GCC": 0, "GCA": 0, "GCG": 0,</a:t>
            </a:r>
            <a:endParaRPr/>
          </a:p>
          <a:p>
            <a:pPr indent="0" lvl="0" marL="0" rtl="0" algn="l">
              <a:lnSpc>
                <a:spcPct val="90000"/>
              </a:lnSpc>
              <a:spcBef>
                <a:spcPts val="0"/>
              </a:spcBef>
              <a:spcAft>
                <a:spcPts val="0"/>
              </a:spcAft>
              <a:buClr>
                <a:schemeClr val="dk1"/>
              </a:buClr>
              <a:buSzPct val="148648"/>
              <a:buFont typeface="Arial"/>
              <a:buNone/>
            </a:pPr>
            <a:r>
              <a:rPr lang="en-US" sz="800">
                <a:solidFill>
                  <a:schemeClr val="lt1"/>
                </a:solidFill>
                <a:latin typeface="Calibri"/>
                <a:ea typeface="Calibri"/>
                <a:cs typeface="Calibri"/>
                <a:sym typeface="Calibri"/>
              </a:rPr>
              <a:t>    "TGT": 0, "TGC": 0, "TGA": 0, "TGG": 0,</a:t>
            </a:r>
            <a:endParaRPr/>
          </a:p>
          <a:p>
            <a:pPr indent="0" lvl="0" marL="0" rtl="0" algn="l">
              <a:lnSpc>
                <a:spcPct val="90000"/>
              </a:lnSpc>
              <a:spcBef>
                <a:spcPts val="0"/>
              </a:spcBef>
              <a:spcAft>
                <a:spcPts val="0"/>
              </a:spcAft>
              <a:buClr>
                <a:schemeClr val="dk1"/>
              </a:buClr>
              <a:buSzPct val="148648"/>
              <a:buFont typeface="Arial"/>
              <a:buNone/>
            </a:pPr>
            <a:r>
              <a:rPr lang="en-US" sz="800">
                <a:solidFill>
                  <a:schemeClr val="lt1"/>
                </a:solidFill>
                <a:latin typeface="Calibri"/>
                <a:ea typeface="Calibri"/>
                <a:cs typeface="Calibri"/>
                <a:sym typeface="Calibri"/>
              </a:rPr>
              <a:t>    "CGT": 0, "CGC": 0, "CGA": 0, "CGG": 0,</a:t>
            </a:r>
            <a:endParaRPr/>
          </a:p>
          <a:p>
            <a:pPr indent="0" lvl="0" marL="0" rtl="0" algn="l">
              <a:lnSpc>
                <a:spcPct val="90000"/>
              </a:lnSpc>
              <a:spcBef>
                <a:spcPts val="0"/>
              </a:spcBef>
              <a:spcAft>
                <a:spcPts val="0"/>
              </a:spcAft>
              <a:buClr>
                <a:schemeClr val="dk1"/>
              </a:buClr>
              <a:buSzPct val="148648"/>
              <a:buFont typeface="Arial"/>
              <a:buNone/>
            </a:pPr>
            <a:r>
              <a:rPr lang="en-US" sz="800">
                <a:solidFill>
                  <a:schemeClr val="lt1"/>
                </a:solidFill>
                <a:latin typeface="Calibri"/>
                <a:ea typeface="Calibri"/>
                <a:cs typeface="Calibri"/>
                <a:sym typeface="Calibri"/>
              </a:rPr>
              <a:t>    "AGT": 0, "AGC": 0, "AGA": 0, "AGG": 0,</a:t>
            </a:r>
            <a:endParaRPr/>
          </a:p>
          <a:p>
            <a:pPr indent="0" lvl="0" marL="0" rtl="0" algn="l">
              <a:lnSpc>
                <a:spcPct val="90000"/>
              </a:lnSpc>
              <a:spcBef>
                <a:spcPts val="0"/>
              </a:spcBef>
              <a:spcAft>
                <a:spcPts val="0"/>
              </a:spcAft>
              <a:buClr>
                <a:schemeClr val="dk1"/>
              </a:buClr>
              <a:buSzPct val="148648"/>
              <a:buFont typeface="Arial"/>
              <a:buNone/>
            </a:pPr>
            <a:r>
              <a:rPr lang="en-US" sz="800">
                <a:solidFill>
                  <a:schemeClr val="lt1"/>
                </a:solidFill>
                <a:latin typeface="Calibri"/>
                <a:ea typeface="Calibri"/>
                <a:cs typeface="Calibri"/>
                <a:sym typeface="Calibri"/>
              </a:rPr>
              <a:t>    "GGT": 0, "GGC": 0, "GGA": 0, "GGG": 0}</a:t>
            </a:r>
            <a:endParaRPr/>
          </a:p>
          <a:p>
            <a:pPr indent="0" lvl="0" marL="0" rtl="0" algn="l">
              <a:lnSpc>
                <a:spcPct val="90000"/>
              </a:lnSpc>
              <a:spcBef>
                <a:spcPts val="0"/>
              </a:spcBef>
              <a:spcAft>
                <a:spcPts val="0"/>
              </a:spcAft>
              <a:buClr>
                <a:schemeClr val="dk1"/>
              </a:buClr>
              <a:buSzPct val="148648"/>
              <a:buFont typeface="Arial"/>
              <a:buNone/>
            </a:pPr>
            <a:r>
              <a:rPr lang="en-US" sz="800">
                <a:solidFill>
                  <a:schemeClr val="lt1"/>
                </a:solidFill>
                <a:latin typeface="Calibri"/>
                <a:ea typeface="Calibri"/>
                <a:cs typeface="Calibri"/>
                <a:sym typeface="Calibri"/>
              </a:rPr>
              <a:t>    </a:t>
            </a:r>
            <a:endParaRPr/>
          </a:p>
          <a:p>
            <a:pPr indent="0" lvl="0" marL="0" rtl="0" algn="l">
              <a:lnSpc>
                <a:spcPct val="90000"/>
              </a:lnSpc>
              <a:spcBef>
                <a:spcPts val="0"/>
              </a:spcBef>
              <a:spcAft>
                <a:spcPts val="0"/>
              </a:spcAft>
              <a:buClr>
                <a:schemeClr val="dk1"/>
              </a:buClr>
              <a:buSzPct val="148648"/>
              <a:buFont typeface="Arial"/>
              <a:buNone/>
            </a:pPr>
            <a:r>
              <a:rPr lang="en-US" sz="800">
                <a:solidFill>
                  <a:schemeClr val="lt1"/>
                </a:solidFill>
                <a:latin typeface="Calibri"/>
                <a:ea typeface="Calibri"/>
                <a:cs typeface="Calibri"/>
                <a:sym typeface="Calibri"/>
              </a:rPr>
              <a:t>    for codon in codon_counts:</a:t>
            </a:r>
            <a:endParaRPr/>
          </a:p>
          <a:p>
            <a:pPr indent="0" lvl="0" marL="0" rtl="0" algn="l">
              <a:lnSpc>
                <a:spcPct val="90000"/>
              </a:lnSpc>
              <a:spcBef>
                <a:spcPts val="0"/>
              </a:spcBef>
              <a:spcAft>
                <a:spcPts val="0"/>
              </a:spcAft>
              <a:buClr>
                <a:schemeClr val="dk1"/>
              </a:buClr>
              <a:buSzPct val="148648"/>
              <a:buFont typeface="Arial"/>
              <a:buNone/>
            </a:pPr>
            <a:r>
              <a:rPr lang="en-US" sz="800">
                <a:solidFill>
                  <a:schemeClr val="lt1"/>
                </a:solidFill>
                <a:latin typeface="Calibri"/>
                <a:ea typeface="Calibri"/>
                <a:cs typeface="Calibri"/>
                <a:sym typeface="Calibri"/>
              </a:rPr>
              <a:t>        # Find total counts for all synonymous codons</a:t>
            </a:r>
            <a:endParaRPr/>
          </a:p>
          <a:p>
            <a:pPr indent="0" lvl="0" marL="0" rtl="0" algn="l">
              <a:lnSpc>
                <a:spcPct val="90000"/>
              </a:lnSpc>
              <a:spcBef>
                <a:spcPts val="0"/>
              </a:spcBef>
              <a:spcAft>
                <a:spcPts val="0"/>
              </a:spcAft>
              <a:buClr>
                <a:schemeClr val="dk1"/>
              </a:buClr>
              <a:buSzPct val="148648"/>
              <a:buFont typeface="Arial"/>
              <a:buNone/>
            </a:pPr>
            <a:r>
              <a:rPr lang="en-US" sz="800">
                <a:solidFill>
                  <a:schemeClr val="lt1"/>
                </a:solidFill>
                <a:latin typeface="Calibri"/>
                <a:ea typeface="Calibri"/>
                <a:cs typeface="Calibri"/>
                <a:sym typeface="Calibri"/>
              </a:rPr>
              <a:t>        sumni = 0</a:t>
            </a:r>
            <a:endParaRPr/>
          </a:p>
          <a:p>
            <a:pPr indent="0" lvl="0" marL="0" rtl="0" algn="l">
              <a:lnSpc>
                <a:spcPct val="90000"/>
              </a:lnSpc>
              <a:spcBef>
                <a:spcPts val="0"/>
              </a:spcBef>
              <a:spcAft>
                <a:spcPts val="0"/>
              </a:spcAft>
              <a:buClr>
                <a:schemeClr val="dk1"/>
              </a:buClr>
              <a:buSzPct val="148648"/>
              <a:buFont typeface="Arial"/>
              <a:buNone/>
            </a:pPr>
            <a:r>
              <a:rPr lang="en-US" sz="800">
                <a:solidFill>
                  <a:schemeClr val="lt1"/>
                </a:solidFill>
                <a:latin typeface="Calibri"/>
                <a:ea typeface="Calibri"/>
                <a:cs typeface="Calibri"/>
                <a:sym typeface="Calibri"/>
              </a:rPr>
              <a:t>        for aa in synonymous_codons:</a:t>
            </a:r>
            <a:endParaRPr/>
          </a:p>
          <a:p>
            <a:pPr indent="0" lvl="0" marL="0" rtl="0" algn="l">
              <a:lnSpc>
                <a:spcPct val="90000"/>
              </a:lnSpc>
              <a:spcBef>
                <a:spcPts val="0"/>
              </a:spcBef>
              <a:spcAft>
                <a:spcPts val="0"/>
              </a:spcAft>
              <a:buClr>
                <a:schemeClr val="dk1"/>
              </a:buClr>
              <a:buSzPct val="148648"/>
              <a:buFont typeface="Arial"/>
              <a:buNone/>
            </a:pPr>
            <a:r>
              <a:rPr lang="en-US" sz="800">
                <a:solidFill>
                  <a:schemeClr val="lt1"/>
                </a:solidFill>
                <a:latin typeface="Calibri"/>
                <a:ea typeface="Calibri"/>
                <a:cs typeface="Calibri"/>
                <a:sym typeface="Calibri"/>
              </a:rPr>
              <a:t>            if codon in synonymous_codons[aa]:</a:t>
            </a:r>
            <a:endParaRPr/>
          </a:p>
          <a:p>
            <a:pPr indent="0" lvl="0" marL="0" rtl="0" algn="l">
              <a:lnSpc>
                <a:spcPct val="90000"/>
              </a:lnSpc>
              <a:spcBef>
                <a:spcPts val="0"/>
              </a:spcBef>
              <a:spcAft>
                <a:spcPts val="0"/>
              </a:spcAft>
              <a:buClr>
                <a:schemeClr val="dk1"/>
              </a:buClr>
              <a:buSzPct val="148648"/>
              <a:buFont typeface="Arial"/>
              <a:buNone/>
            </a:pPr>
            <a:r>
              <a:rPr lang="en-US" sz="800">
                <a:solidFill>
                  <a:schemeClr val="lt1"/>
                </a:solidFill>
                <a:latin typeface="Calibri"/>
                <a:ea typeface="Calibri"/>
                <a:cs typeface="Calibri"/>
                <a:sym typeface="Calibri"/>
              </a:rPr>
              <a:t>                for i in synonymous_codons[aa]:</a:t>
            </a:r>
            <a:endParaRPr/>
          </a:p>
          <a:p>
            <a:pPr indent="0" lvl="0" marL="0" rtl="0" algn="l">
              <a:lnSpc>
                <a:spcPct val="90000"/>
              </a:lnSpc>
              <a:spcBef>
                <a:spcPts val="0"/>
              </a:spcBef>
              <a:spcAft>
                <a:spcPts val="0"/>
              </a:spcAft>
              <a:buClr>
                <a:schemeClr val="dk1"/>
              </a:buClr>
              <a:buSzPct val="148648"/>
              <a:buFont typeface="Arial"/>
              <a:buNone/>
            </a:pPr>
            <a:r>
              <a:rPr lang="en-US" sz="800">
                <a:solidFill>
                  <a:schemeClr val="lt1"/>
                </a:solidFill>
                <a:latin typeface="Calibri"/>
                <a:ea typeface="Calibri"/>
                <a:cs typeface="Calibri"/>
                <a:sym typeface="Calibri"/>
              </a:rPr>
              <a:t>                    sumni += codon_counts[i]</a:t>
            </a:r>
            <a:endParaRPr/>
          </a:p>
          <a:p>
            <a:pPr indent="0" lvl="0" marL="0" rtl="0" algn="l">
              <a:lnSpc>
                <a:spcPct val="90000"/>
              </a:lnSpc>
              <a:spcBef>
                <a:spcPts val="0"/>
              </a:spcBef>
              <a:spcAft>
                <a:spcPts val="0"/>
              </a:spcAft>
              <a:buClr>
                <a:schemeClr val="dk1"/>
              </a:buClr>
              <a:buSzPct val="148648"/>
              <a:buFont typeface="Arial"/>
              <a:buNone/>
            </a:pPr>
            <a:r>
              <a:rPr lang="en-US" sz="800">
                <a:solidFill>
                  <a:schemeClr val="lt1"/>
                </a:solidFill>
                <a:latin typeface="Calibri"/>
                <a:ea typeface="Calibri"/>
                <a:cs typeface="Calibri"/>
                <a:sym typeface="Calibri"/>
              </a:rPr>
              <a:t>        # Calculate frequency for each synonymous codon</a:t>
            </a:r>
            <a:endParaRPr/>
          </a:p>
          <a:p>
            <a:pPr indent="0" lvl="0" marL="0" rtl="0" algn="l">
              <a:lnSpc>
                <a:spcPct val="90000"/>
              </a:lnSpc>
              <a:spcBef>
                <a:spcPts val="0"/>
              </a:spcBef>
              <a:spcAft>
                <a:spcPts val="0"/>
              </a:spcAft>
              <a:buClr>
                <a:schemeClr val="dk1"/>
              </a:buClr>
              <a:buSzPct val="148648"/>
              <a:buFont typeface="Arial"/>
              <a:buNone/>
            </a:pPr>
            <a:r>
              <a:rPr lang="en-US" sz="800">
                <a:solidFill>
                  <a:schemeClr val="lt1"/>
                </a:solidFill>
                <a:latin typeface="Calibri"/>
                <a:ea typeface="Calibri"/>
                <a:cs typeface="Calibri"/>
                <a:sym typeface="Calibri"/>
              </a:rPr>
              <a:t>        if sumni &gt; 0:</a:t>
            </a:r>
            <a:endParaRPr/>
          </a:p>
          <a:p>
            <a:pPr indent="0" lvl="0" marL="0" rtl="0" algn="l">
              <a:lnSpc>
                <a:spcPct val="90000"/>
              </a:lnSpc>
              <a:spcBef>
                <a:spcPts val="0"/>
              </a:spcBef>
              <a:spcAft>
                <a:spcPts val="0"/>
              </a:spcAft>
              <a:buClr>
                <a:schemeClr val="dk1"/>
              </a:buClr>
              <a:buSzPct val="148648"/>
              <a:buFont typeface="Arial"/>
              <a:buNone/>
            </a:pPr>
            <a:r>
              <a:rPr lang="en-US" sz="800">
                <a:solidFill>
                  <a:schemeClr val="lt1"/>
                </a:solidFill>
                <a:latin typeface="Calibri"/>
                <a:ea typeface="Calibri"/>
                <a:cs typeface="Calibri"/>
                <a:sym typeface="Calibri"/>
              </a:rPr>
              <a:t>            codon_aafreq[codon] = codon_counts[codon] / sumni</a:t>
            </a:r>
            <a:endParaRPr sz="800">
              <a:solidFill>
                <a:schemeClr val="lt1"/>
              </a:solidFill>
              <a:latin typeface="Calibri"/>
              <a:ea typeface="Calibri"/>
              <a:cs typeface="Calibri"/>
              <a:sym typeface="Calibri"/>
            </a:endParaRPr>
          </a:p>
          <a:p>
            <a:pPr indent="0" lvl="0" marL="0" rtl="0" algn="l">
              <a:lnSpc>
                <a:spcPct val="90000"/>
              </a:lnSpc>
              <a:spcBef>
                <a:spcPts val="0"/>
              </a:spcBef>
              <a:spcAft>
                <a:spcPts val="0"/>
              </a:spcAft>
              <a:buClr>
                <a:schemeClr val="dk1"/>
              </a:buClr>
              <a:buSzPct val="148648"/>
              <a:buFont typeface="Arial"/>
              <a:buNone/>
            </a:pPr>
            <a:r>
              <a:rPr lang="en-US" sz="800">
                <a:solidFill>
                  <a:schemeClr val="lt1"/>
                </a:solidFill>
                <a:latin typeface="Calibri"/>
                <a:ea typeface="Calibri"/>
                <a:cs typeface="Calibri"/>
                <a:sym typeface="Calibri"/>
              </a:rPr>
              <a:t>        else:</a:t>
            </a:r>
            <a:endParaRPr/>
          </a:p>
          <a:p>
            <a:pPr indent="0" lvl="0" marL="0" rtl="0" algn="l">
              <a:lnSpc>
                <a:spcPct val="90000"/>
              </a:lnSpc>
              <a:spcBef>
                <a:spcPts val="0"/>
              </a:spcBef>
              <a:spcAft>
                <a:spcPts val="0"/>
              </a:spcAft>
              <a:buClr>
                <a:schemeClr val="dk1"/>
              </a:buClr>
              <a:buSzPct val="148648"/>
              <a:buFont typeface="Arial"/>
              <a:buNone/>
            </a:pPr>
            <a:r>
              <a:rPr lang="en-US" sz="800">
                <a:solidFill>
                  <a:schemeClr val="lt1"/>
                </a:solidFill>
                <a:latin typeface="Calibri"/>
                <a:ea typeface="Calibri"/>
                <a:cs typeface="Calibri"/>
                <a:sym typeface="Calibri"/>
              </a:rPr>
              <a:t>            # Avoid divide by zero error</a:t>
            </a:r>
            <a:endParaRPr/>
          </a:p>
          <a:p>
            <a:pPr indent="0" lvl="0" marL="0" rtl="0" algn="l">
              <a:lnSpc>
                <a:spcPct val="90000"/>
              </a:lnSpc>
              <a:spcBef>
                <a:spcPts val="0"/>
              </a:spcBef>
              <a:spcAft>
                <a:spcPts val="0"/>
              </a:spcAft>
              <a:buClr>
                <a:schemeClr val="dk1"/>
              </a:buClr>
              <a:buSzPct val="148648"/>
              <a:buFont typeface="Arial"/>
              <a:buNone/>
            </a:pPr>
            <a:r>
              <a:rPr lang="en-US" sz="800">
                <a:solidFill>
                  <a:schemeClr val="lt1"/>
                </a:solidFill>
                <a:latin typeface="Calibri"/>
                <a:ea typeface="Calibri"/>
                <a:cs typeface="Calibri"/>
                <a:sym typeface="Calibri"/>
              </a:rPr>
              <a:t>            codon_aafreq[codon] = 0</a:t>
            </a:r>
            <a:endParaRPr/>
          </a:p>
          <a:p>
            <a:pPr indent="0" lvl="0" marL="0" rtl="0" algn="l">
              <a:lnSpc>
                <a:spcPct val="90000"/>
              </a:lnSpc>
              <a:spcBef>
                <a:spcPts val="0"/>
              </a:spcBef>
              <a:spcAft>
                <a:spcPts val="0"/>
              </a:spcAft>
              <a:buClr>
                <a:schemeClr val="dk1"/>
              </a:buClr>
              <a:buSzPct val="148648"/>
              <a:buFont typeface="Arial"/>
              <a:buNone/>
            </a:pPr>
            <a:r>
              <a:t/>
            </a:r>
            <a:endParaRPr sz="800">
              <a:solidFill>
                <a:schemeClr val="lt1"/>
              </a:solidFill>
              <a:latin typeface="Calibri"/>
              <a:ea typeface="Calibri"/>
              <a:cs typeface="Calibri"/>
              <a:sym typeface="Calibri"/>
            </a:endParaRPr>
          </a:p>
          <a:p>
            <a:pPr indent="0" lvl="0" marL="0" rtl="0" algn="l">
              <a:lnSpc>
                <a:spcPct val="90000"/>
              </a:lnSpc>
              <a:spcBef>
                <a:spcPts val="0"/>
              </a:spcBef>
              <a:spcAft>
                <a:spcPts val="0"/>
              </a:spcAft>
              <a:buClr>
                <a:schemeClr val="dk1"/>
              </a:buClr>
              <a:buSzPct val="148648"/>
              <a:buFont typeface="Arial"/>
              <a:buNone/>
            </a:pPr>
            <a:r>
              <a:rPr lang="en-US" sz="800">
                <a:solidFill>
                  <a:schemeClr val="lt1"/>
                </a:solidFill>
                <a:latin typeface="Calibri"/>
                <a:ea typeface="Calibri"/>
                <a:cs typeface="Calibri"/>
                <a:sym typeface="Calibri"/>
              </a:rPr>
              <a:t>    return codon_aafreq</a:t>
            </a:r>
            <a:endParaRPr sz="800">
              <a:solidFill>
                <a:schemeClr val="lt1"/>
              </a:solidFill>
              <a:latin typeface="Calibri"/>
              <a:ea typeface="Calibri"/>
              <a:cs typeface="Calibri"/>
              <a:sym typeface="Calibri"/>
            </a:endParaRPr>
          </a:p>
          <a:p>
            <a:pPr indent="0" lvl="0" marL="0" rtl="0" algn="l">
              <a:lnSpc>
                <a:spcPct val="90000"/>
              </a:lnSpc>
              <a:spcBef>
                <a:spcPts val="0"/>
              </a:spcBef>
              <a:spcAft>
                <a:spcPts val="0"/>
              </a:spcAft>
              <a:buClr>
                <a:schemeClr val="dk1"/>
              </a:buClr>
              <a:buSzPct val="148648"/>
              <a:buFont typeface="Arial"/>
              <a:buNone/>
            </a:pPr>
            <a:r>
              <a:t/>
            </a:r>
            <a:endParaRPr sz="800">
              <a:solidFill>
                <a:schemeClr val="lt1"/>
              </a:solidFill>
              <a:latin typeface="Calibri"/>
              <a:ea typeface="Calibri"/>
              <a:cs typeface="Calibri"/>
              <a:sym typeface="Calibri"/>
            </a:endParaRPr>
          </a:p>
          <a:p>
            <a:pPr indent="0" lvl="0" marL="0" rtl="0" algn="l">
              <a:lnSpc>
                <a:spcPct val="90000"/>
              </a:lnSpc>
              <a:spcBef>
                <a:spcPts val="0"/>
              </a:spcBef>
              <a:spcAft>
                <a:spcPts val="0"/>
              </a:spcAft>
              <a:buClr>
                <a:schemeClr val="dk1"/>
              </a:buClr>
              <a:buSzPct val="148648"/>
              <a:buFont typeface="Arial"/>
              <a:buNone/>
            </a:pPr>
            <a:r>
              <a:t/>
            </a:r>
            <a:endParaRPr sz="800">
              <a:solidFill>
                <a:schemeClr val="lt1"/>
              </a:solidFill>
              <a:latin typeface="Calibri"/>
              <a:ea typeface="Calibri"/>
              <a:cs typeface="Calibri"/>
              <a:sym typeface="Calibri"/>
            </a:endParaRPr>
          </a:p>
          <a:p>
            <a:pPr indent="0" lvl="0" marL="0" rtl="0" algn="l">
              <a:lnSpc>
                <a:spcPct val="90000"/>
              </a:lnSpc>
              <a:spcBef>
                <a:spcPts val="0"/>
              </a:spcBef>
              <a:spcAft>
                <a:spcPts val="0"/>
              </a:spcAft>
              <a:buClr>
                <a:schemeClr val="dk1"/>
              </a:buClr>
              <a:buSzPct val="148648"/>
              <a:buFont typeface="Arial"/>
              <a:buNone/>
            </a:pPr>
            <a:r>
              <a:rPr lang="en-US" sz="800">
                <a:solidFill>
                  <a:schemeClr val="lt1"/>
                </a:solidFill>
                <a:latin typeface="Calibri"/>
                <a:ea typeface="Calibri"/>
                <a:cs typeface="Calibri"/>
                <a:sym typeface="Calibri"/>
              </a:rPr>
              <a:t>def get_RSCU(codon_freq):</a:t>
            </a:r>
            <a:endParaRPr/>
          </a:p>
          <a:p>
            <a:pPr indent="0" lvl="0" marL="0" rtl="0" algn="l">
              <a:lnSpc>
                <a:spcPct val="90000"/>
              </a:lnSpc>
              <a:spcBef>
                <a:spcPts val="0"/>
              </a:spcBef>
              <a:spcAft>
                <a:spcPts val="0"/>
              </a:spcAft>
              <a:buClr>
                <a:schemeClr val="dk1"/>
              </a:buClr>
              <a:buSzPct val="148648"/>
              <a:buFont typeface="Arial"/>
              <a:buNone/>
            </a:pPr>
            <a:r>
              <a:rPr lang="en-US" sz="800">
                <a:solidFill>
                  <a:schemeClr val="lt1"/>
                </a:solidFill>
                <a:latin typeface="Calibri"/>
                <a:ea typeface="Calibri"/>
                <a:cs typeface="Calibri"/>
                <a:sym typeface="Calibri"/>
              </a:rPr>
              <a:t># Calculate RSCU values from a dictionary of codon frequencies</a:t>
            </a:r>
            <a:endParaRPr/>
          </a:p>
          <a:p>
            <a:pPr indent="0" lvl="0" marL="0" rtl="0" algn="l">
              <a:lnSpc>
                <a:spcPct val="90000"/>
              </a:lnSpc>
              <a:spcBef>
                <a:spcPts val="0"/>
              </a:spcBef>
              <a:spcAft>
                <a:spcPts val="0"/>
              </a:spcAft>
              <a:buClr>
                <a:schemeClr val="dk1"/>
              </a:buClr>
              <a:buSzPct val="148648"/>
              <a:buFont typeface="Arial"/>
              <a:buNone/>
            </a:pPr>
            <a:r>
              <a:t/>
            </a:r>
            <a:endParaRPr sz="800">
              <a:solidFill>
                <a:schemeClr val="lt1"/>
              </a:solidFill>
              <a:latin typeface="Calibri"/>
              <a:ea typeface="Calibri"/>
              <a:cs typeface="Calibri"/>
              <a:sym typeface="Calibri"/>
            </a:endParaRPr>
          </a:p>
          <a:p>
            <a:pPr indent="0" lvl="0" marL="0" rtl="0" algn="l">
              <a:lnSpc>
                <a:spcPct val="90000"/>
              </a:lnSpc>
              <a:spcBef>
                <a:spcPts val="0"/>
              </a:spcBef>
              <a:spcAft>
                <a:spcPts val="0"/>
              </a:spcAft>
              <a:buClr>
                <a:schemeClr val="dk1"/>
              </a:buClr>
              <a:buSzPct val="148648"/>
              <a:buFont typeface="Arial"/>
              <a:buNone/>
            </a:pPr>
            <a:r>
              <a:rPr lang="en-US" sz="800">
                <a:solidFill>
                  <a:schemeClr val="lt1"/>
                </a:solidFill>
                <a:latin typeface="Calibri"/>
                <a:ea typeface="Calibri"/>
                <a:cs typeface="Calibri"/>
                <a:sym typeface="Calibri"/>
              </a:rPr>
              <a:t>    rscu = {}</a:t>
            </a:r>
            <a:endParaRPr/>
          </a:p>
          <a:p>
            <a:pPr indent="0" lvl="0" marL="0" rtl="0" algn="l">
              <a:lnSpc>
                <a:spcPct val="90000"/>
              </a:lnSpc>
              <a:spcBef>
                <a:spcPts val="0"/>
              </a:spcBef>
              <a:spcAft>
                <a:spcPts val="0"/>
              </a:spcAft>
              <a:buClr>
                <a:schemeClr val="dk1"/>
              </a:buClr>
              <a:buSzPct val="148648"/>
              <a:buFont typeface="Arial"/>
              <a:buNone/>
            </a:pPr>
            <a:r>
              <a:rPr lang="en-US" sz="800">
                <a:solidFill>
                  <a:schemeClr val="lt1"/>
                </a:solidFill>
                <a:latin typeface="Calibri"/>
                <a:ea typeface="Calibri"/>
                <a:cs typeface="Calibri"/>
                <a:sym typeface="Calibri"/>
              </a:rPr>
              <a:t>    for val in synonymous_codons.values():</a:t>
            </a:r>
            <a:endParaRPr/>
          </a:p>
          <a:p>
            <a:pPr indent="0" lvl="0" marL="0" rtl="0" algn="l">
              <a:lnSpc>
                <a:spcPct val="90000"/>
              </a:lnSpc>
              <a:spcBef>
                <a:spcPts val="0"/>
              </a:spcBef>
              <a:spcAft>
                <a:spcPts val="0"/>
              </a:spcAft>
              <a:buClr>
                <a:schemeClr val="dk1"/>
              </a:buClr>
              <a:buSzPct val="148648"/>
              <a:buFont typeface="Arial"/>
              <a:buNone/>
            </a:pPr>
            <a:r>
              <a:rPr lang="en-US" sz="800">
                <a:solidFill>
                  <a:schemeClr val="lt1"/>
                </a:solidFill>
                <a:latin typeface="Calibri"/>
                <a:ea typeface="Calibri"/>
                <a:cs typeface="Calibri"/>
                <a:sym typeface="Calibri"/>
              </a:rPr>
              <a:t>        # Calculate expected frequency if equal usage among synonymous codons</a:t>
            </a:r>
            <a:endParaRPr/>
          </a:p>
          <a:p>
            <a:pPr indent="0" lvl="0" marL="0" rtl="0" algn="l">
              <a:lnSpc>
                <a:spcPct val="90000"/>
              </a:lnSpc>
              <a:spcBef>
                <a:spcPts val="0"/>
              </a:spcBef>
              <a:spcAft>
                <a:spcPts val="0"/>
              </a:spcAft>
              <a:buClr>
                <a:schemeClr val="dk1"/>
              </a:buClr>
              <a:buSzPct val="148648"/>
              <a:buFont typeface="Arial"/>
              <a:buNone/>
            </a:pPr>
            <a:r>
              <a:rPr lang="en-US" sz="800">
                <a:solidFill>
                  <a:schemeClr val="lt1"/>
                </a:solidFill>
                <a:latin typeface="Calibri"/>
                <a:ea typeface="Calibri"/>
                <a:cs typeface="Calibri"/>
                <a:sym typeface="Calibri"/>
              </a:rPr>
              <a:t>        exp_freq = 1/len(val)</a:t>
            </a:r>
            <a:endParaRPr sz="6600"/>
          </a:p>
        </p:txBody>
      </p:sp>
      <p:sp>
        <p:nvSpPr>
          <p:cNvPr id="165" name="Google Shape;165;g115e758c91f_0_6"/>
          <p:cNvSpPr txBox="1"/>
          <p:nvPr/>
        </p:nvSpPr>
        <p:spPr>
          <a:xfrm>
            <a:off x="6202182" y="1706880"/>
            <a:ext cx="5078677" cy="4465320"/>
          </a:xfrm>
          <a:prstGeom prst="rect">
            <a:avLst/>
          </a:prstGeom>
          <a:noFill/>
          <a:ln>
            <a:noFill/>
          </a:ln>
        </p:spPr>
        <p:txBody>
          <a:bodyPr anchorCtr="0" anchor="t" bIns="60925" lIns="121875" spcFirstLastPara="1" rIns="121875" wrap="square" tIns="60925">
            <a:noAutofit/>
          </a:bodyPr>
          <a:lstStyle/>
          <a:p>
            <a:pPr indent="0" lvl="0" marL="0" marR="0" rtl="0" algn="l">
              <a:lnSpc>
                <a:spcPct val="90000"/>
              </a:lnSpc>
              <a:spcBef>
                <a:spcPts val="0"/>
              </a:spcBef>
              <a:spcAft>
                <a:spcPts val="0"/>
              </a:spcAft>
              <a:buClr>
                <a:schemeClr val="dk1"/>
              </a:buClr>
              <a:buSzPts val="1100"/>
              <a:buFont typeface="Arial"/>
              <a:buNone/>
            </a:pPr>
            <a:r>
              <a:rPr b="0" i="0" lang="en-US" sz="600" u="none" cap="none" strike="noStrike">
                <a:solidFill>
                  <a:schemeClr val="lt1"/>
                </a:solidFill>
                <a:latin typeface="Calibri"/>
                <a:ea typeface="Calibri"/>
                <a:cs typeface="Calibri"/>
                <a:sym typeface="Calibri"/>
              </a:rPr>
              <a:t> df = pd.DataFrame(freq_list, index=key_list)</a:t>
            </a:r>
            <a:endParaRPr/>
          </a:p>
          <a:p>
            <a:pPr indent="0" lvl="0" marL="0" marR="0" rtl="0" algn="l">
              <a:lnSpc>
                <a:spcPct val="90000"/>
              </a:lnSpc>
              <a:spcBef>
                <a:spcPts val="0"/>
              </a:spcBef>
              <a:spcAft>
                <a:spcPts val="0"/>
              </a:spcAft>
              <a:buClr>
                <a:schemeClr val="dk1"/>
              </a:buClr>
              <a:buSzPts val="1100"/>
              <a:buFont typeface="Arial"/>
              <a:buNone/>
            </a:pPr>
            <a:r>
              <a:rPr b="0" i="0" lang="en-US" sz="600" u="none" cap="none" strike="noStrike">
                <a:solidFill>
                  <a:schemeClr val="lt1"/>
                </a:solidFill>
                <a:latin typeface="Calibri"/>
                <a:ea typeface="Calibri"/>
                <a:cs typeface="Calibri"/>
                <a:sym typeface="Calibri"/>
              </a:rPr>
              <a:t>    df.to_csv(name + ".csv", sep=",")</a:t>
            </a:r>
            <a:endParaRPr/>
          </a:p>
          <a:p>
            <a:pPr indent="0" lvl="0" marL="0" marR="0" rtl="0" algn="l">
              <a:lnSpc>
                <a:spcPct val="90000"/>
              </a:lnSpc>
              <a:spcBef>
                <a:spcPts val="0"/>
              </a:spcBef>
              <a:spcAft>
                <a:spcPts val="0"/>
              </a:spcAft>
              <a:buClr>
                <a:schemeClr val="dk1"/>
              </a:buClr>
              <a:buSzPts val="1100"/>
              <a:buFont typeface="Arial"/>
              <a:buNone/>
            </a:pPr>
            <a:r>
              <a:rPr b="0" i="0" lang="en-US" sz="600" u="none" cap="none" strike="noStrike">
                <a:solidFill>
                  <a:schemeClr val="lt1"/>
                </a:solidFill>
                <a:latin typeface="Calibri"/>
                <a:ea typeface="Calibri"/>
                <a:cs typeface="Calibri"/>
                <a:sym typeface="Calibri"/>
              </a:rPr>
              <a:t>    print (name + ".csv is written!")</a:t>
            </a:r>
            <a:endParaRPr/>
          </a:p>
          <a:p>
            <a:pPr indent="0" lvl="0" marL="0" marR="0" rtl="0" algn="l">
              <a:lnSpc>
                <a:spcPct val="90000"/>
              </a:lnSpc>
              <a:spcBef>
                <a:spcPts val="0"/>
              </a:spcBef>
              <a:spcAft>
                <a:spcPts val="0"/>
              </a:spcAft>
              <a:buClr>
                <a:schemeClr val="dk1"/>
              </a:buClr>
              <a:buSzPts val="1100"/>
              <a:buFont typeface="Arial"/>
              <a:buNone/>
            </a:pPr>
            <a:r>
              <a:t/>
            </a:r>
            <a:endParaRPr b="0" i="0" sz="600" u="none" cap="none" strike="noStrike">
              <a:solidFill>
                <a:schemeClr val="lt1"/>
              </a:solidFill>
              <a:latin typeface="Calibri"/>
              <a:ea typeface="Calibri"/>
              <a:cs typeface="Calibri"/>
              <a:sym typeface="Calibri"/>
            </a:endParaRPr>
          </a:p>
          <a:p>
            <a:pPr indent="0" lvl="0" marL="0" marR="0" rtl="0" algn="l">
              <a:lnSpc>
                <a:spcPct val="90000"/>
              </a:lnSpc>
              <a:spcBef>
                <a:spcPts val="0"/>
              </a:spcBef>
              <a:spcAft>
                <a:spcPts val="0"/>
              </a:spcAft>
              <a:buClr>
                <a:schemeClr val="dk1"/>
              </a:buClr>
              <a:buSzPts val="1100"/>
              <a:buFont typeface="Arial"/>
              <a:buNone/>
            </a:pPr>
            <a:r>
              <a:t/>
            </a:r>
            <a:endParaRPr b="0" i="0" sz="600" u="none" cap="none" strike="noStrike">
              <a:solidFill>
                <a:schemeClr val="lt1"/>
              </a:solidFill>
              <a:latin typeface="Calibri"/>
              <a:ea typeface="Calibri"/>
              <a:cs typeface="Calibri"/>
              <a:sym typeface="Calibri"/>
            </a:endParaRPr>
          </a:p>
          <a:p>
            <a:pPr indent="0" lvl="0" marL="0" marR="0" rtl="0" algn="l">
              <a:lnSpc>
                <a:spcPct val="90000"/>
              </a:lnSpc>
              <a:spcBef>
                <a:spcPts val="0"/>
              </a:spcBef>
              <a:spcAft>
                <a:spcPts val="0"/>
              </a:spcAft>
              <a:buClr>
                <a:schemeClr val="dk1"/>
              </a:buClr>
              <a:buSzPts val="1100"/>
              <a:buFont typeface="Arial"/>
              <a:buNone/>
            </a:pPr>
            <a:r>
              <a:rPr b="0" i="0" lang="en-US" sz="600" u="none" cap="none" strike="noStrike">
                <a:solidFill>
                  <a:schemeClr val="lt1"/>
                </a:solidFill>
                <a:latin typeface="Calibri"/>
                <a:ea typeface="Calibri"/>
                <a:cs typeface="Calibri"/>
                <a:sym typeface="Calibri"/>
              </a:rPr>
              <a:t># =============================================================================</a:t>
            </a:r>
            <a:endParaRPr/>
          </a:p>
          <a:p>
            <a:pPr indent="0" lvl="0" marL="0" marR="0" rtl="0" algn="l">
              <a:lnSpc>
                <a:spcPct val="90000"/>
              </a:lnSpc>
              <a:spcBef>
                <a:spcPts val="0"/>
              </a:spcBef>
              <a:spcAft>
                <a:spcPts val="0"/>
              </a:spcAft>
              <a:buClr>
                <a:schemeClr val="dk1"/>
              </a:buClr>
              <a:buSzPts val="1100"/>
              <a:buFont typeface="Arial"/>
              <a:buNone/>
            </a:pPr>
            <a:r>
              <a:t/>
            </a:r>
            <a:endParaRPr b="0" i="0" sz="600" u="none" cap="none" strike="noStrike">
              <a:solidFill>
                <a:schemeClr val="lt1"/>
              </a:solidFill>
              <a:latin typeface="Calibri"/>
              <a:ea typeface="Calibri"/>
              <a:cs typeface="Calibri"/>
              <a:sym typeface="Calibri"/>
            </a:endParaRPr>
          </a:p>
          <a:p>
            <a:pPr indent="0" lvl="0" marL="0" marR="0" rtl="0" algn="l">
              <a:lnSpc>
                <a:spcPct val="90000"/>
              </a:lnSpc>
              <a:spcBef>
                <a:spcPts val="0"/>
              </a:spcBef>
              <a:spcAft>
                <a:spcPts val="0"/>
              </a:spcAft>
              <a:buClr>
                <a:schemeClr val="dk1"/>
              </a:buClr>
              <a:buSzPts val="1100"/>
              <a:buFont typeface="Arial"/>
              <a:buNone/>
            </a:pPr>
            <a:r>
              <a:rPr b="0" i="0" lang="en-US" sz="600" u="none" cap="none" strike="noStrike">
                <a:solidFill>
                  <a:schemeClr val="lt1"/>
                </a:solidFill>
                <a:latin typeface="Calibri"/>
                <a:ea typeface="Calibri"/>
                <a:cs typeface="Calibri"/>
                <a:sym typeface="Calibri"/>
              </a:rPr>
              <a:t>def main():</a:t>
            </a:r>
            <a:endParaRPr/>
          </a:p>
          <a:p>
            <a:pPr indent="0" lvl="0" marL="0" marR="0" rtl="0" algn="l">
              <a:lnSpc>
                <a:spcPct val="90000"/>
              </a:lnSpc>
              <a:spcBef>
                <a:spcPts val="0"/>
              </a:spcBef>
              <a:spcAft>
                <a:spcPts val="0"/>
              </a:spcAft>
              <a:buClr>
                <a:schemeClr val="dk1"/>
              </a:buClr>
              <a:buSzPts val="1100"/>
              <a:buFont typeface="Arial"/>
              <a:buNone/>
            </a:pPr>
            <a:r>
              <a:rPr b="0" i="0" lang="en-US" sz="600" u="none" cap="none" strike="noStrike">
                <a:solidFill>
                  <a:schemeClr val="lt1"/>
                </a:solidFill>
                <a:latin typeface="Calibri"/>
                <a:ea typeface="Calibri"/>
                <a:cs typeface="Calibri"/>
                <a:sym typeface="Calibri"/>
              </a:rPr>
              <a:t># From a gb file, calculate RSCU for whole genome and for each gene, output to</a:t>
            </a:r>
            <a:endParaRPr/>
          </a:p>
          <a:p>
            <a:pPr indent="0" lvl="0" marL="0" marR="0" rtl="0" algn="l">
              <a:lnSpc>
                <a:spcPct val="90000"/>
              </a:lnSpc>
              <a:spcBef>
                <a:spcPts val="0"/>
              </a:spcBef>
              <a:spcAft>
                <a:spcPts val="0"/>
              </a:spcAft>
              <a:buClr>
                <a:schemeClr val="dk1"/>
              </a:buClr>
              <a:buSzPts val="1100"/>
              <a:buFont typeface="Arial"/>
              <a:buNone/>
            </a:pPr>
            <a:r>
              <a:rPr b="0" i="0" lang="en-US" sz="600" u="none" cap="none" strike="noStrike">
                <a:solidFill>
                  <a:schemeClr val="lt1"/>
                </a:solidFill>
                <a:latin typeface="Calibri"/>
                <a:ea typeface="Calibri"/>
                <a:cs typeface="Calibri"/>
                <a:sym typeface="Calibri"/>
              </a:rPr>
              <a:t># csv. Option to also use fragments of arbitrary size (commented out).</a:t>
            </a:r>
            <a:endParaRPr/>
          </a:p>
          <a:p>
            <a:pPr indent="0" lvl="0" marL="0" marR="0" rtl="0" algn="l">
              <a:lnSpc>
                <a:spcPct val="90000"/>
              </a:lnSpc>
              <a:spcBef>
                <a:spcPts val="0"/>
              </a:spcBef>
              <a:spcAft>
                <a:spcPts val="0"/>
              </a:spcAft>
              <a:buClr>
                <a:schemeClr val="dk1"/>
              </a:buClr>
              <a:buSzPts val="1100"/>
              <a:buFont typeface="Arial"/>
              <a:buNone/>
            </a:pPr>
            <a:r>
              <a:rPr b="0" i="0" lang="en-US" sz="600" u="none" cap="none" strike="noStrike">
                <a:solidFill>
                  <a:schemeClr val="lt1"/>
                </a:solidFill>
                <a:latin typeface="Calibri"/>
                <a:ea typeface="Calibri"/>
                <a:cs typeface="Calibri"/>
                <a:sym typeface="Calibri"/>
              </a:rPr>
              <a:t>    </a:t>
            </a:r>
            <a:endParaRPr/>
          </a:p>
          <a:p>
            <a:pPr indent="0" lvl="0" marL="0" marR="0" rtl="0" algn="l">
              <a:lnSpc>
                <a:spcPct val="90000"/>
              </a:lnSpc>
              <a:spcBef>
                <a:spcPts val="0"/>
              </a:spcBef>
              <a:spcAft>
                <a:spcPts val="0"/>
              </a:spcAft>
              <a:buClr>
                <a:schemeClr val="dk1"/>
              </a:buClr>
              <a:buSzPts val="1100"/>
              <a:buFont typeface="Arial"/>
              <a:buNone/>
            </a:pPr>
            <a:r>
              <a:rPr b="0" i="0" lang="en-US" sz="600" u="none" cap="none" strike="noStrike">
                <a:solidFill>
                  <a:schemeClr val="lt1"/>
                </a:solidFill>
                <a:latin typeface="Calibri"/>
                <a:ea typeface="Calibri"/>
                <a:cs typeface="Calibri"/>
                <a:sym typeface="Calibri"/>
              </a:rPr>
              <a:t>    # Get genome sequence from gb file</a:t>
            </a:r>
            <a:endParaRPr/>
          </a:p>
          <a:p>
            <a:pPr indent="0" lvl="0" marL="0" marR="0" rtl="0" algn="l">
              <a:lnSpc>
                <a:spcPct val="90000"/>
              </a:lnSpc>
              <a:spcBef>
                <a:spcPts val="0"/>
              </a:spcBef>
              <a:spcAft>
                <a:spcPts val="0"/>
              </a:spcAft>
              <a:buClr>
                <a:schemeClr val="dk1"/>
              </a:buClr>
              <a:buSzPts val="1100"/>
              <a:buFont typeface="Arial"/>
              <a:buNone/>
            </a:pPr>
            <a:r>
              <a:rPr b="0" i="0" lang="en-US" sz="600" u="none" cap="none" strike="noStrike">
                <a:solidFill>
                  <a:schemeClr val="lt1"/>
                </a:solidFill>
                <a:latin typeface="Calibri"/>
                <a:ea typeface="Calibri"/>
                <a:cs typeface="Calibri"/>
                <a:sym typeface="Calibri"/>
              </a:rPr>
              <a:t>    file_name = input("Please enter your GB filename: ")</a:t>
            </a:r>
            <a:endParaRPr/>
          </a:p>
          <a:p>
            <a:pPr indent="0" lvl="0" marL="0" marR="0" rtl="0" algn="l">
              <a:lnSpc>
                <a:spcPct val="90000"/>
              </a:lnSpc>
              <a:spcBef>
                <a:spcPts val="0"/>
              </a:spcBef>
              <a:spcAft>
                <a:spcPts val="0"/>
              </a:spcAft>
              <a:buClr>
                <a:schemeClr val="dk1"/>
              </a:buClr>
              <a:buSzPts val="1100"/>
              <a:buFont typeface="Arial"/>
              <a:buNone/>
            </a:pPr>
            <a:r>
              <a:t/>
            </a:r>
            <a:endParaRPr b="0" i="0" sz="600" u="none" cap="none" strike="noStrike">
              <a:solidFill>
                <a:schemeClr val="lt1"/>
              </a:solidFill>
              <a:latin typeface="Calibri"/>
              <a:ea typeface="Calibri"/>
              <a:cs typeface="Calibri"/>
              <a:sym typeface="Calibri"/>
            </a:endParaRPr>
          </a:p>
          <a:p>
            <a:pPr indent="0" lvl="0" marL="0" marR="0" rtl="0" algn="l">
              <a:lnSpc>
                <a:spcPct val="90000"/>
              </a:lnSpc>
              <a:spcBef>
                <a:spcPts val="0"/>
              </a:spcBef>
              <a:spcAft>
                <a:spcPts val="0"/>
              </a:spcAft>
              <a:buClr>
                <a:schemeClr val="dk1"/>
              </a:buClr>
              <a:buSzPts val="1100"/>
              <a:buFont typeface="Arial"/>
              <a:buNone/>
            </a:pPr>
            <a:r>
              <a:t/>
            </a:r>
            <a:endParaRPr b="0" i="0" sz="600" u="none" cap="none" strike="noStrike">
              <a:solidFill>
                <a:schemeClr val="lt1"/>
              </a:solidFill>
              <a:latin typeface="Calibri"/>
              <a:ea typeface="Calibri"/>
              <a:cs typeface="Calibri"/>
              <a:sym typeface="Calibri"/>
            </a:endParaRPr>
          </a:p>
          <a:p>
            <a:pPr indent="0" lvl="0" marL="0" marR="0" rtl="0" algn="l">
              <a:lnSpc>
                <a:spcPct val="90000"/>
              </a:lnSpc>
              <a:spcBef>
                <a:spcPts val="0"/>
              </a:spcBef>
              <a:spcAft>
                <a:spcPts val="0"/>
              </a:spcAft>
              <a:buClr>
                <a:schemeClr val="dk1"/>
              </a:buClr>
              <a:buSzPts val="1100"/>
              <a:buFont typeface="Arial"/>
              <a:buNone/>
            </a:pPr>
            <a:r>
              <a:rPr b="0" i="0" lang="en-US" sz="600" u="none" cap="none" strike="noStrike">
                <a:solidFill>
                  <a:schemeClr val="lt1"/>
                </a:solidFill>
                <a:latin typeface="Calibri"/>
                <a:ea typeface="Calibri"/>
                <a:cs typeface="Calibri"/>
                <a:sym typeface="Calibri"/>
              </a:rPr>
              <a:t>    # Parse genbank file</a:t>
            </a:r>
            <a:endParaRPr/>
          </a:p>
          <a:p>
            <a:pPr indent="0" lvl="0" marL="0" marR="0" rtl="0" algn="l">
              <a:lnSpc>
                <a:spcPct val="90000"/>
              </a:lnSpc>
              <a:spcBef>
                <a:spcPts val="0"/>
              </a:spcBef>
              <a:spcAft>
                <a:spcPts val="0"/>
              </a:spcAft>
              <a:buClr>
                <a:schemeClr val="dk1"/>
              </a:buClr>
              <a:buSzPts val="1100"/>
              <a:buFont typeface="Arial"/>
              <a:buNone/>
            </a:pPr>
            <a:r>
              <a:rPr b="0" i="0" lang="en-US" sz="600" u="none" cap="none" strike="noStrike">
                <a:solidFill>
                  <a:schemeClr val="lt1"/>
                </a:solidFill>
                <a:latin typeface="Calibri"/>
                <a:ea typeface="Calibri"/>
                <a:cs typeface="Calibri"/>
                <a:sym typeface="Calibri"/>
              </a:rPr>
              <a:t>    sample_gb_record = gb_parser(file_name)</a:t>
            </a:r>
            <a:endParaRPr/>
          </a:p>
          <a:p>
            <a:pPr indent="0" lvl="0" marL="0" marR="0" rtl="0" algn="l">
              <a:lnSpc>
                <a:spcPct val="90000"/>
              </a:lnSpc>
              <a:spcBef>
                <a:spcPts val="0"/>
              </a:spcBef>
              <a:spcAft>
                <a:spcPts val="0"/>
              </a:spcAft>
              <a:buClr>
                <a:schemeClr val="dk1"/>
              </a:buClr>
              <a:buSzPts val="1100"/>
              <a:buFont typeface="Arial"/>
              <a:buNone/>
            </a:pPr>
            <a:r>
              <a:rPr b="0" i="0" lang="en-US" sz="600" u="none" cap="none" strike="noStrike">
                <a:solidFill>
                  <a:schemeClr val="lt1"/>
                </a:solidFill>
                <a:latin typeface="Calibri"/>
                <a:ea typeface="Calibri"/>
                <a:cs typeface="Calibri"/>
                <a:sym typeface="Calibri"/>
              </a:rPr>
              <a:t>    sample_genes = genes(sample_gb_record)</a:t>
            </a:r>
            <a:endParaRPr/>
          </a:p>
          <a:p>
            <a:pPr indent="0" lvl="0" marL="0" marR="0" rtl="0" algn="l">
              <a:lnSpc>
                <a:spcPct val="90000"/>
              </a:lnSpc>
              <a:spcBef>
                <a:spcPts val="0"/>
              </a:spcBef>
              <a:spcAft>
                <a:spcPts val="0"/>
              </a:spcAft>
              <a:buClr>
                <a:schemeClr val="dk1"/>
              </a:buClr>
              <a:buSzPts val="1100"/>
              <a:buFont typeface="Arial"/>
              <a:buNone/>
            </a:pPr>
            <a:r>
              <a:rPr b="0" i="0" lang="en-US" sz="600" u="none" cap="none" strike="noStrike">
                <a:solidFill>
                  <a:schemeClr val="lt1"/>
                </a:solidFill>
                <a:latin typeface="Calibri"/>
                <a:ea typeface="Calibri"/>
                <a:cs typeface="Calibri"/>
                <a:sym typeface="Calibri"/>
              </a:rPr>
              <a:t>    sample_codons = cds_codons(sample_genes[2])</a:t>
            </a:r>
            <a:endParaRPr/>
          </a:p>
          <a:p>
            <a:pPr indent="0" lvl="0" marL="0" marR="0" rtl="0" algn="l">
              <a:lnSpc>
                <a:spcPct val="90000"/>
              </a:lnSpc>
              <a:spcBef>
                <a:spcPts val="0"/>
              </a:spcBef>
              <a:spcAft>
                <a:spcPts val="0"/>
              </a:spcAft>
              <a:buClr>
                <a:schemeClr val="dk1"/>
              </a:buClr>
              <a:buSzPts val="1100"/>
              <a:buFont typeface="Arial"/>
              <a:buNone/>
            </a:pPr>
            <a:r>
              <a:t/>
            </a:r>
            <a:endParaRPr b="0" i="0" sz="600" u="none" cap="none" strike="noStrike">
              <a:solidFill>
                <a:schemeClr val="lt1"/>
              </a:solidFill>
              <a:latin typeface="Calibri"/>
              <a:ea typeface="Calibri"/>
              <a:cs typeface="Calibri"/>
              <a:sym typeface="Calibri"/>
            </a:endParaRPr>
          </a:p>
          <a:p>
            <a:pPr indent="0" lvl="0" marL="0" marR="0" rtl="0" algn="l">
              <a:lnSpc>
                <a:spcPct val="90000"/>
              </a:lnSpc>
              <a:spcBef>
                <a:spcPts val="0"/>
              </a:spcBef>
              <a:spcAft>
                <a:spcPts val="0"/>
              </a:spcAft>
              <a:buClr>
                <a:schemeClr val="dk1"/>
              </a:buClr>
              <a:buSzPts val="1100"/>
              <a:buFont typeface="Arial"/>
              <a:buNone/>
            </a:pPr>
            <a:r>
              <a:t/>
            </a:r>
            <a:endParaRPr b="0" i="0" sz="600" u="none" cap="none" strike="noStrike">
              <a:solidFill>
                <a:schemeClr val="lt1"/>
              </a:solidFill>
              <a:latin typeface="Calibri"/>
              <a:ea typeface="Calibri"/>
              <a:cs typeface="Calibri"/>
              <a:sym typeface="Calibri"/>
            </a:endParaRPr>
          </a:p>
          <a:p>
            <a:pPr indent="0" lvl="0" marL="0" marR="0" rtl="0" algn="l">
              <a:lnSpc>
                <a:spcPct val="90000"/>
              </a:lnSpc>
              <a:spcBef>
                <a:spcPts val="0"/>
              </a:spcBef>
              <a:spcAft>
                <a:spcPts val="0"/>
              </a:spcAft>
              <a:buClr>
                <a:schemeClr val="dk1"/>
              </a:buClr>
              <a:buSzPts val="1100"/>
              <a:buFont typeface="Arial"/>
              <a:buNone/>
            </a:pPr>
            <a:r>
              <a:rPr b="0" i="0" lang="en-US" sz="600" u="none" cap="none" strike="noStrike">
                <a:solidFill>
                  <a:schemeClr val="lt1"/>
                </a:solidFill>
                <a:latin typeface="Calibri"/>
                <a:ea typeface="Calibri"/>
                <a:cs typeface="Calibri"/>
                <a:sym typeface="Calibri"/>
              </a:rPr>
              <a:t>    # Analyze whole genome      </a:t>
            </a:r>
            <a:endParaRPr/>
          </a:p>
          <a:p>
            <a:pPr indent="0" lvl="0" marL="0" marR="0" rtl="0" algn="l">
              <a:lnSpc>
                <a:spcPct val="90000"/>
              </a:lnSpc>
              <a:spcBef>
                <a:spcPts val="0"/>
              </a:spcBef>
              <a:spcAft>
                <a:spcPts val="0"/>
              </a:spcAft>
              <a:buClr>
                <a:schemeClr val="dk1"/>
              </a:buClr>
              <a:buSzPts val="1100"/>
              <a:buFont typeface="Arial"/>
              <a:buNone/>
            </a:pPr>
            <a:r>
              <a:rPr b="0" i="0" lang="en-US" sz="600" u="none" cap="none" strike="noStrike">
                <a:solidFill>
                  <a:schemeClr val="lt1"/>
                </a:solidFill>
                <a:latin typeface="Calibri"/>
                <a:ea typeface="Calibri"/>
                <a:cs typeface="Calibri"/>
                <a:sym typeface="Calibri"/>
              </a:rPr>
              <a:t>    counts_genome = codon_count(Seq("").join(sample_genes[2]))</a:t>
            </a:r>
            <a:endParaRPr/>
          </a:p>
          <a:p>
            <a:pPr indent="0" lvl="0" marL="0" marR="0" rtl="0" algn="l">
              <a:lnSpc>
                <a:spcPct val="90000"/>
              </a:lnSpc>
              <a:spcBef>
                <a:spcPts val="0"/>
              </a:spcBef>
              <a:spcAft>
                <a:spcPts val="0"/>
              </a:spcAft>
              <a:buClr>
                <a:schemeClr val="dk1"/>
              </a:buClr>
              <a:buSzPts val="1100"/>
              <a:buFont typeface="Arial"/>
              <a:buNone/>
            </a:pPr>
            <a:r>
              <a:rPr b="0" i="0" lang="en-US" sz="600" u="none" cap="none" strike="noStrike">
                <a:solidFill>
                  <a:schemeClr val="lt1"/>
                </a:solidFill>
                <a:latin typeface="Calibri"/>
                <a:ea typeface="Calibri"/>
                <a:cs typeface="Calibri"/>
                <a:sym typeface="Calibri"/>
              </a:rPr>
              <a:t>    freq_genome = codon_aafreq(counts_genome)</a:t>
            </a:r>
            <a:endParaRPr/>
          </a:p>
          <a:p>
            <a:pPr indent="0" lvl="0" marL="0" marR="0" rtl="0" algn="l">
              <a:lnSpc>
                <a:spcPct val="90000"/>
              </a:lnSpc>
              <a:spcBef>
                <a:spcPts val="0"/>
              </a:spcBef>
              <a:spcAft>
                <a:spcPts val="0"/>
              </a:spcAft>
              <a:buClr>
                <a:schemeClr val="dk1"/>
              </a:buClr>
              <a:buSzPts val="1100"/>
              <a:buFont typeface="Arial"/>
              <a:buNone/>
            </a:pPr>
            <a:r>
              <a:rPr b="0" i="0" lang="en-US" sz="600" u="none" cap="none" strike="noStrike">
                <a:solidFill>
                  <a:schemeClr val="lt1"/>
                </a:solidFill>
                <a:latin typeface="Calibri"/>
                <a:ea typeface="Calibri"/>
                <a:cs typeface="Calibri"/>
                <a:sym typeface="Calibri"/>
              </a:rPr>
              <a:t>    rscu_genome = get_RSCU(freq_genome)</a:t>
            </a:r>
            <a:endParaRPr/>
          </a:p>
          <a:p>
            <a:pPr indent="0" lvl="0" marL="0" marR="0" rtl="0" algn="l">
              <a:lnSpc>
                <a:spcPct val="90000"/>
              </a:lnSpc>
              <a:spcBef>
                <a:spcPts val="0"/>
              </a:spcBef>
              <a:spcAft>
                <a:spcPts val="0"/>
              </a:spcAft>
              <a:buClr>
                <a:schemeClr val="dk1"/>
              </a:buClr>
              <a:buSzPts val="1100"/>
              <a:buFont typeface="Arial"/>
              <a:buNone/>
            </a:pPr>
            <a:r>
              <a:t/>
            </a:r>
            <a:endParaRPr b="0" i="0" sz="600" u="none" cap="none" strike="noStrike">
              <a:solidFill>
                <a:schemeClr val="lt1"/>
              </a:solidFill>
              <a:latin typeface="Calibri"/>
              <a:ea typeface="Calibri"/>
              <a:cs typeface="Calibri"/>
              <a:sym typeface="Calibri"/>
            </a:endParaRPr>
          </a:p>
          <a:p>
            <a:pPr indent="0" lvl="0" marL="0" marR="0" rtl="0" algn="l">
              <a:lnSpc>
                <a:spcPct val="90000"/>
              </a:lnSpc>
              <a:spcBef>
                <a:spcPts val="0"/>
              </a:spcBef>
              <a:spcAft>
                <a:spcPts val="0"/>
              </a:spcAft>
              <a:buClr>
                <a:schemeClr val="dk1"/>
              </a:buClr>
              <a:buSzPts val="1100"/>
              <a:buFont typeface="Arial"/>
              <a:buNone/>
            </a:pPr>
            <a:r>
              <a:t/>
            </a:r>
            <a:endParaRPr b="0" i="0" sz="600" u="none" cap="none" strike="noStrike">
              <a:solidFill>
                <a:schemeClr val="lt1"/>
              </a:solidFill>
              <a:latin typeface="Calibri"/>
              <a:ea typeface="Calibri"/>
              <a:cs typeface="Calibri"/>
              <a:sym typeface="Calibri"/>
            </a:endParaRPr>
          </a:p>
          <a:p>
            <a:pPr indent="0" lvl="0" marL="0" marR="0" rtl="0" algn="l">
              <a:lnSpc>
                <a:spcPct val="90000"/>
              </a:lnSpc>
              <a:spcBef>
                <a:spcPts val="0"/>
              </a:spcBef>
              <a:spcAft>
                <a:spcPts val="0"/>
              </a:spcAft>
              <a:buClr>
                <a:schemeClr val="dk1"/>
              </a:buClr>
              <a:buSzPts val="1100"/>
              <a:buFont typeface="Arial"/>
              <a:buNone/>
            </a:pPr>
            <a:r>
              <a:rPr b="0" i="0" lang="en-US" sz="600" u="none" cap="none" strike="noStrike">
                <a:solidFill>
                  <a:schemeClr val="lt1"/>
                </a:solidFill>
                <a:latin typeface="Calibri"/>
                <a:ea typeface="Calibri"/>
                <a:cs typeface="Calibri"/>
                <a:sym typeface="Calibri"/>
              </a:rPr>
              <a:t>    # Analyze by gene</a:t>
            </a:r>
            <a:endParaRPr/>
          </a:p>
          <a:p>
            <a:pPr indent="0" lvl="0" marL="0" marR="0" rtl="0" algn="l">
              <a:lnSpc>
                <a:spcPct val="90000"/>
              </a:lnSpc>
              <a:spcBef>
                <a:spcPts val="0"/>
              </a:spcBef>
              <a:spcAft>
                <a:spcPts val="0"/>
              </a:spcAft>
              <a:buClr>
                <a:schemeClr val="dk1"/>
              </a:buClr>
              <a:buSzPts val="1100"/>
              <a:buFont typeface="Arial"/>
              <a:buNone/>
            </a:pPr>
            <a:r>
              <a:rPr b="0" i="0" lang="en-US" sz="600" u="none" cap="none" strike="noStrike">
                <a:solidFill>
                  <a:schemeClr val="lt1"/>
                </a:solidFill>
                <a:latin typeface="Calibri"/>
                <a:ea typeface="Calibri"/>
                <a:cs typeface="Calibri"/>
                <a:sym typeface="Calibri"/>
              </a:rPr>
              <a:t>    freq_genes = {}</a:t>
            </a:r>
            <a:endParaRPr/>
          </a:p>
          <a:p>
            <a:pPr indent="0" lvl="0" marL="0" marR="0" rtl="0" algn="l">
              <a:lnSpc>
                <a:spcPct val="90000"/>
              </a:lnSpc>
              <a:spcBef>
                <a:spcPts val="0"/>
              </a:spcBef>
              <a:spcAft>
                <a:spcPts val="0"/>
              </a:spcAft>
              <a:buClr>
                <a:schemeClr val="dk1"/>
              </a:buClr>
              <a:buSzPts val="1100"/>
              <a:buFont typeface="Arial"/>
              <a:buNone/>
            </a:pPr>
            <a:r>
              <a:rPr b="0" i="0" lang="en-US" sz="600" u="none" cap="none" strike="noStrike">
                <a:solidFill>
                  <a:schemeClr val="lt1"/>
                </a:solidFill>
                <a:latin typeface="Calibri"/>
                <a:ea typeface="Calibri"/>
                <a:cs typeface="Calibri"/>
                <a:sym typeface="Calibri"/>
              </a:rPr>
              <a:t>    rscu_genes = {}</a:t>
            </a:r>
            <a:endParaRPr/>
          </a:p>
          <a:p>
            <a:pPr indent="0" lvl="0" marL="0" marR="0" rtl="0" algn="l">
              <a:lnSpc>
                <a:spcPct val="90000"/>
              </a:lnSpc>
              <a:spcBef>
                <a:spcPts val="0"/>
              </a:spcBef>
              <a:spcAft>
                <a:spcPts val="0"/>
              </a:spcAft>
              <a:buClr>
                <a:schemeClr val="dk1"/>
              </a:buClr>
              <a:buSzPts val="1100"/>
              <a:buFont typeface="Arial"/>
              <a:buNone/>
            </a:pPr>
            <a:r>
              <a:rPr b="0" i="0" lang="en-US" sz="600" u="none" cap="none" strike="noStrike">
                <a:solidFill>
                  <a:schemeClr val="lt1"/>
                </a:solidFill>
                <a:latin typeface="Calibri"/>
                <a:ea typeface="Calibri"/>
                <a:cs typeface="Calibri"/>
                <a:sym typeface="Calibri"/>
              </a:rPr>
              <a:t>    for i in range(0,len(sample_genes[0])):</a:t>
            </a:r>
            <a:endParaRPr/>
          </a:p>
          <a:p>
            <a:pPr indent="0" lvl="0" marL="0" marR="0" rtl="0" algn="l">
              <a:lnSpc>
                <a:spcPct val="90000"/>
              </a:lnSpc>
              <a:spcBef>
                <a:spcPts val="0"/>
              </a:spcBef>
              <a:spcAft>
                <a:spcPts val="0"/>
              </a:spcAft>
              <a:buClr>
                <a:schemeClr val="dk1"/>
              </a:buClr>
              <a:buSzPts val="1100"/>
              <a:buFont typeface="Arial"/>
              <a:buNone/>
            </a:pPr>
            <a:r>
              <a:rPr b="0" i="0" lang="en-US" sz="600" u="none" cap="none" strike="noStrike">
                <a:solidFill>
                  <a:schemeClr val="lt1"/>
                </a:solidFill>
                <a:latin typeface="Calibri"/>
                <a:ea typeface="Calibri"/>
                <a:cs typeface="Calibri"/>
                <a:sym typeface="Calibri"/>
              </a:rPr>
              <a:t>        name = sample_genes[0][i]</a:t>
            </a:r>
            <a:endParaRPr/>
          </a:p>
          <a:p>
            <a:pPr indent="0" lvl="0" marL="0" marR="0" rtl="0" algn="l">
              <a:lnSpc>
                <a:spcPct val="90000"/>
              </a:lnSpc>
              <a:spcBef>
                <a:spcPts val="0"/>
              </a:spcBef>
              <a:spcAft>
                <a:spcPts val="0"/>
              </a:spcAft>
              <a:buClr>
                <a:schemeClr val="dk1"/>
              </a:buClr>
              <a:buSzPts val="1100"/>
              <a:buFont typeface="Arial"/>
              <a:buNone/>
            </a:pPr>
            <a:r>
              <a:rPr b="0" i="0" lang="en-US" sz="600" u="none" cap="none" strike="noStrike">
                <a:solidFill>
                  <a:schemeClr val="lt1"/>
                </a:solidFill>
                <a:latin typeface="Calibri"/>
                <a:ea typeface="Calibri"/>
                <a:cs typeface="Calibri"/>
                <a:sym typeface="Calibri"/>
              </a:rPr>
              <a:t>        count = codon_count(sample_genes[2][i])</a:t>
            </a:r>
            <a:endParaRPr/>
          </a:p>
          <a:p>
            <a:pPr indent="0" lvl="0" marL="0" marR="0" rtl="0" algn="l">
              <a:lnSpc>
                <a:spcPct val="90000"/>
              </a:lnSpc>
              <a:spcBef>
                <a:spcPts val="0"/>
              </a:spcBef>
              <a:spcAft>
                <a:spcPts val="0"/>
              </a:spcAft>
              <a:buClr>
                <a:schemeClr val="dk1"/>
              </a:buClr>
              <a:buSzPts val="1100"/>
              <a:buFont typeface="Arial"/>
              <a:buNone/>
            </a:pPr>
            <a:r>
              <a:rPr b="0" i="0" lang="en-US" sz="600" u="none" cap="none" strike="noStrike">
                <a:solidFill>
                  <a:schemeClr val="lt1"/>
                </a:solidFill>
                <a:latin typeface="Calibri"/>
                <a:ea typeface="Calibri"/>
                <a:cs typeface="Calibri"/>
                <a:sym typeface="Calibri"/>
              </a:rPr>
              <a:t>        freq = codon_aafreq(count)</a:t>
            </a:r>
            <a:endParaRPr/>
          </a:p>
          <a:p>
            <a:pPr indent="0" lvl="0" marL="0" marR="0" rtl="0" algn="l">
              <a:lnSpc>
                <a:spcPct val="90000"/>
              </a:lnSpc>
              <a:spcBef>
                <a:spcPts val="0"/>
              </a:spcBef>
              <a:spcAft>
                <a:spcPts val="0"/>
              </a:spcAft>
              <a:buClr>
                <a:schemeClr val="dk1"/>
              </a:buClr>
              <a:buSzPts val="1100"/>
              <a:buFont typeface="Arial"/>
              <a:buNone/>
            </a:pPr>
            <a:r>
              <a:rPr b="0" i="0" lang="en-US" sz="600" u="none" cap="none" strike="noStrike">
                <a:solidFill>
                  <a:schemeClr val="lt1"/>
                </a:solidFill>
                <a:latin typeface="Calibri"/>
                <a:ea typeface="Calibri"/>
                <a:cs typeface="Calibri"/>
                <a:sym typeface="Calibri"/>
              </a:rPr>
              <a:t>        rscu = get_RSCU(freq)</a:t>
            </a:r>
            <a:endParaRPr/>
          </a:p>
          <a:p>
            <a:pPr indent="0" lvl="0" marL="0" marR="0" rtl="0" algn="l">
              <a:lnSpc>
                <a:spcPct val="90000"/>
              </a:lnSpc>
              <a:spcBef>
                <a:spcPts val="0"/>
              </a:spcBef>
              <a:spcAft>
                <a:spcPts val="0"/>
              </a:spcAft>
              <a:buClr>
                <a:schemeClr val="dk1"/>
              </a:buClr>
              <a:buSzPts val="1100"/>
              <a:buFont typeface="Arial"/>
              <a:buNone/>
            </a:pPr>
            <a:r>
              <a:rPr b="0" i="0" lang="en-US" sz="600" u="none" cap="none" strike="noStrike">
                <a:solidFill>
                  <a:schemeClr val="lt1"/>
                </a:solidFill>
                <a:latin typeface="Calibri"/>
                <a:ea typeface="Calibri"/>
                <a:cs typeface="Calibri"/>
                <a:sym typeface="Calibri"/>
              </a:rPr>
              <a:t>        freq_genes[name] = freq</a:t>
            </a:r>
            <a:endParaRPr b="0" i="0" sz="600" u="none" cap="none" strike="noStrike">
              <a:solidFill>
                <a:schemeClr val="lt1"/>
              </a:solidFill>
              <a:latin typeface="Calibri"/>
              <a:ea typeface="Calibri"/>
              <a:cs typeface="Calibri"/>
              <a:sym typeface="Calibri"/>
            </a:endParaRPr>
          </a:p>
          <a:p>
            <a:pPr indent="0" lvl="0" marL="0" marR="0" rtl="0" algn="l">
              <a:lnSpc>
                <a:spcPct val="90000"/>
              </a:lnSpc>
              <a:spcBef>
                <a:spcPts val="0"/>
              </a:spcBef>
              <a:spcAft>
                <a:spcPts val="0"/>
              </a:spcAft>
              <a:buClr>
                <a:schemeClr val="dk1"/>
              </a:buClr>
              <a:buSzPts val="1100"/>
              <a:buFont typeface="Arial"/>
              <a:buNone/>
            </a:pPr>
            <a:r>
              <a:rPr b="0" i="0" lang="en-US" sz="600" u="none" cap="none" strike="noStrike">
                <a:solidFill>
                  <a:schemeClr val="lt1"/>
                </a:solidFill>
                <a:latin typeface="Calibri"/>
                <a:ea typeface="Calibri"/>
                <a:cs typeface="Calibri"/>
                <a:sym typeface="Calibri"/>
              </a:rPr>
              <a:t>        rscu_genes[name] = rscu</a:t>
            </a:r>
            <a:endParaRPr b="0" i="0" sz="600" u="none" cap="none" strike="noStrike">
              <a:solidFill>
                <a:schemeClr val="lt1"/>
              </a:solidFill>
              <a:latin typeface="Calibri"/>
              <a:ea typeface="Calibri"/>
              <a:cs typeface="Calibri"/>
              <a:sym typeface="Calibri"/>
            </a:endParaRPr>
          </a:p>
          <a:p>
            <a:pPr indent="0" lvl="0" marL="0" marR="0" rtl="0" algn="l">
              <a:lnSpc>
                <a:spcPct val="90000"/>
              </a:lnSpc>
              <a:spcBef>
                <a:spcPts val="0"/>
              </a:spcBef>
              <a:spcAft>
                <a:spcPts val="0"/>
              </a:spcAft>
              <a:buClr>
                <a:schemeClr val="dk1"/>
              </a:buClr>
              <a:buSzPts val="1100"/>
              <a:buFont typeface="Arial"/>
              <a:buNone/>
            </a:pPr>
            <a:r>
              <a:t/>
            </a:r>
            <a:endParaRPr b="0" i="0" sz="600" u="none" cap="none" strike="noStrike">
              <a:solidFill>
                <a:schemeClr val="lt1"/>
              </a:solidFill>
              <a:latin typeface="Calibri"/>
              <a:ea typeface="Calibri"/>
              <a:cs typeface="Calibri"/>
              <a:sym typeface="Calibri"/>
            </a:endParaRPr>
          </a:p>
          <a:p>
            <a:pPr indent="0" lvl="0" marL="0" marR="0" rtl="0" algn="l">
              <a:lnSpc>
                <a:spcPct val="90000"/>
              </a:lnSpc>
              <a:spcBef>
                <a:spcPts val="0"/>
              </a:spcBef>
              <a:spcAft>
                <a:spcPts val="0"/>
              </a:spcAft>
              <a:buClr>
                <a:schemeClr val="dk1"/>
              </a:buClr>
              <a:buSzPts val="1100"/>
              <a:buFont typeface="Arial"/>
              <a:buNone/>
            </a:pPr>
            <a:r>
              <a:rPr b="0" i="0" lang="en-US" sz="600" u="none" cap="none" strike="noStrike">
                <a:solidFill>
                  <a:schemeClr val="lt1"/>
                </a:solidFill>
                <a:latin typeface="Calibri"/>
                <a:ea typeface="Calibri"/>
                <a:cs typeface="Calibri"/>
                <a:sym typeface="Calibri"/>
              </a:rPr>
              <a:t>  </a:t>
            </a:r>
            <a:endParaRPr/>
          </a:p>
          <a:p>
            <a:pPr indent="0" lvl="0" marL="0" marR="0" rtl="0" algn="l">
              <a:lnSpc>
                <a:spcPct val="90000"/>
              </a:lnSpc>
              <a:spcBef>
                <a:spcPts val="0"/>
              </a:spcBef>
              <a:spcAft>
                <a:spcPts val="0"/>
              </a:spcAft>
              <a:buClr>
                <a:schemeClr val="dk1"/>
              </a:buClr>
              <a:buSzPts val="1100"/>
              <a:buFont typeface="Arial"/>
              <a:buNone/>
            </a:pPr>
            <a:r>
              <a:rPr b="0" i="0" lang="en-US" sz="600" u="none" cap="none" strike="noStrike">
                <a:solidFill>
                  <a:schemeClr val="lt1"/>
                </a:solidFill>
                <a:latin typeface="Calibri"/>
                <a:ea typeface="Calibri"/>
                <a:cs typeface="Calibri"/>
                <a:sym typeface="Calibri"/>
              </a:rPr>
              <a:t>##    # Analyze by fragments of any number of codons</a:t>
            </a:r>
            <a:endParaRPr/>
          </a:p>
          <a:p>
            <a:pPr indent="0" lvl="0" marL="0" marR="0" rtl="0" algn="l">
              <a:lnSpc>
                <a:spcPct val="90000"/>
              </a:lnSpc>
              <a:spcBef>
                <a:spcPts val="0"/>
              </a:spcBef>
              <a:spcAft>
                <a:spcPts val="0"/>
              </a:spcAft>
              <a:buClr>
                <a:schemeClr val="dk1"/>
              </a:buClr>
              <a:buSzPts val="1100"/>
              <a:buFont typeface="Arial"/>
              <a:buNone/>
            </a:pPr>
            <a:r>
              <a:rPr b="0" i="0" lang="en-US" sz="600" u="none" cap="none" strike="noStrike">
                <a:solidFill>
                  <a:schemeClr val="lt1"/>
                </a:solidFill>
                <a:latin typeface="Calibri"/>
                <a:ea typeface="Calibri"/>
                <a:cs typeface="Calibri"/>
                <a:sym typeface="Calibri"/>
              </a:rPr>
              <a:t>##    frag_number = int(input("To divide genome into regions of arbitrary size, "</a:t>
            </a:r>
            <a:endParaRPr/>
          </a:p>
          <a:p>
            <a:pPr indent="0" lvl="0" marL="0" marR="0" rtl="0" algn="l">
              <a:lnSpc>
                <a:spcPct val="90000"/>
              </a:lnSpc>
              <a:spcBef>
                <a:spcPts val="0"/>
              </a:spcBef>
              <a:spcAft>
                <a:spcPts val="0"/>
              </a:spcAft>
              <a:buClr>
                <a:schemeClr val="dk1"/>
              </a:buClr>
              <a:buSzPts val="1100"/>
              <a:buFont typeface="Arial"/>
              <a:buNone/>
            </a:pPr>
            <a:r>
              <a:rPr b="0" i="0" lang="en-US" sz="600" u="none" cap="none" strike="noStrike">
                <a:solidFill>
                  <a:schemeClr val="lt1"/>
                </a:solidFill>
                <a:latin typeface="Calibri"/>
                <a:ea typeface="Calibri"/>
                <a:cs typeface="Calibri"/>
                <a:sym typeface="Calibri"/>
              </a:rPr>
              <a:t>##                            "enter the desired number of codons per region: "))</a:t>
            </a:r>
            <a:endParaRPr/>
          </a:p>
          <a:p>
            <a:pPr indent="0" lvl="0" marL="0" marR="0" rtl="0" algn="l">
              <a:lnSpc>
                <a:spcPct val="90000"/>
              </a:lnSpc>
              <a:spcBef>
                <a:spcPts val="0"/>
              </a:spcBef>
              <a:spcAft>
                <a:spcPts val="0"/>
              </a:spcAft>
              <a:buClr>
                <a:schemeClr val="dk1"/>
              </a:buClr>
              <a:buSzPts val="1100"/>
              <a:buFont typeface="Arial"/>
              <a:buNone/>
            </a:pPr>
            <a:r>
              <a:rPr b="0" i="0" lang="en-US" sz="600" u="none" cap="none" strike="noStrike">
                <a:solidFill>
                  <a:schemeClr val="lt1"/>
                </a:solidFill>
                <a:latin typeface="Calibri"/>
                <a:ea typeface="Calibri"/>
                <a:cs typeface="Calibri"/>
                <a:sym typeface="Calibri"/>
              </a:rPr>
              <a:t>##    # Divide genome into fragments and calculate RSCU</a:t>
            </a:r>
            <a:endParaRPr/>
          </a:p>
          <a:p>
            <a:pPr indent="0" lvl="0" marL="0" marR="0" rtl="0" algn="l">
              <a:lnSpc>
                <a:spcPct val="90000"/>
              </a:lnSpc>
              <a:spcBef>
                <a:spcPts val="0"/>
              </a:spcBef>
              <a:spcAft>
                <a:spcPts val="0"/>
              </a:spcAft>
              <a:buClr>
                <a:schemeClr val="dk1"/>
              </a:buClr>
              <a:buSzPts val="1100"/>
              <a:buFont typeface="Arial"/>
              <a:buNone/>
            </a:pPr>
            <a:r>
              <a:rPr b="0" i="0" lang="en-US" sz="600" u="none" cap="none" strike="noStrike">
                <a:solidFill>
                  <a:schemeClr val="lt1"/>
                </a:solidFill>
                <a:latin typeface="Calibri"/>
                <a:ea typeface="Calibri"/>
                <a:cs typeface="Calibri"/>
                <a:sym typeface="Calibri"/>
              </a:rPr>
              <a:t>##    sample_fragments = cds_divide(sample_codons, frag_number)</a:t>
            </a:r>
            <a:endParaRPr/>
          </a:p>
          <a:p>
            <a:pPr indent="0" lvl="0" marL="0" marR="0" rtl="0" algn="l">
              <a:lnSpc>
                <a:spcPct val="90000"/>
              </a:lnSpc>
              <a:spcBef>
                <a:spcPts val="0"/>
              </a:spcBef>
              <a:spcAft>
                <a:spcPts val="0"/>
              </a:spcAft>
              <a:buClr>
                <a:schemeClr val="dk1"/>
              </a:buClr>
              <a:buSzPts val="1100"/>
              <a:buFont typeface="Arial"/>
              <a:buNone/>
            </a:pPr>
            <a:r>
              <a:rPr b="0" i="0" lang="en-US" sz="600" u="none" cap="none" strike="noStrike">
                <a:solidFill>
                  <a:schemeClr val="lt1"/>
                </a:solidFill>
                <a:latin typeface="Calibri"/>
                <a:ea typeface="Calibri"/>
                <a:cs typeface="Calibri"/>
                <a:sym typeface="Calibri"/>
              </a:rPr>
              <a:t>##    freq_frags = {}</a:t>
            </a:r>
            <a:endParaRPr/>
          </a:p>
          <a:p>
            <a:pPr indent="0" lvl="0" marL="0" marR="0" rtl="0" algn="l">
              <a:lnSpc>
                <a:spcPct val="90000"/>
              </a:lnSpc>
              <a:spcBef>
                <a:spcPts val="0"/>
              </a:spcBef>
              <a:spcAft>
                <a:spcPts val="0"/>
              </a:spcAft>
              <a:buClr>
                <a:schemeClr val="dk1"/>
              </a:buClr>
              <a:buSzPts val="1100"/>
              <a:buFont typeface="Arial"/>
              <a:buNone/>
            </a:pPr>
            <a:r>
              <a:rPr b="0" i="0" lang="en-US" sz="600" u="none" cap="none" strike="noStrike">
                <a:solidFill>
                  <a:schemeClr val="lt1"/>
                </a:solidFill>
                <a:latin typeface="Calibri"/>
                <a:ea typeface="Calibri"/>
                <a:cs typeface="Calibri"/>
                <a:sym typeface="Calibri"/>
              </a:rPr>
              <a:t>##    rscu_frags = {}</a:t>
            </a:r>
            <a:endParaRPr/>
          </a:p>
          <a:p>
            <a:pPr indent="0" lvl="0" marL="0" marR="0" rtl="0" algn="l">
              <a:lnSpc>
                <a:spcPct val="90000"/>
              </a:lnSpc>
              <a:spcBef>
                <a:spcPts val="0"/>
              </a:spcBef>
              <a:spcAft>
                <a:spcPts val="0"/>
              </a:spcAft>
              <a:buClr>
                <a:schemeClr val="dk1"/>
              </a:buClr>
              <a:buSzPts val="1100"/>
              <a:buFont typeface="Arial"/>
              <a:buNone/>
            </a:pPr>
            <a:r>
              <a:rPr b="0" i="0" lang="en-US" sz="600" u="none" cap="none" strike="noStrike">
                <a:solidFill>
                  <a:schemeClr val="lt1"/>
                </a:solidFill>
                <a:latin typeface="Calibri"/>
                <a:ea typeface="Calibri"/>
                <a:cs typeface="Calibri"/>
                <a:sym typeface="Calibri"/>
              </a:rPr>
              <a:t>##    pos = 1</a:t>
            </a:r>
            <a:endParaRPr/>
          </a:p>
          <a:p>
            <a:pPr indent="0" lvl="0" marL="0" marR="0" rtl="0" algn="l">
              <a:lnSpc>
                <a:spcPct val="90000"/>
              </a:lnSpc>
              <a:spcBef>
                <a:spcPts val="0"/>
              </a:spcBef>
              <a:spcAft>
                <a:spcPts val="0"/>
              </a:spcAft>
              <a:buClr>
                <a:schemeClr val="dk1"/>
              </a:buClr>
              <a:buSzPts val="1100"/>
              <a:buFont typeface="Arial"/>
              <a:buNone/>
            </a:pPr>
            <a:r>
              <a:rPr b="0" i="0" lang="en-US" sz="600" u="none" cap="none" strike="noStrike">
                <a:solidFill>
                  <a:schemeClr val="lt1"/>
                </a:solidFill>
                <a:latin typeface="Calibri"/>
                <a:ea typeface="Calibri"/>
                <a:cs typeface="Calibri"/>
                <a:sym typeface="Calibri"/>
              </a:rPr>
              <a:t>##    for i in range(0,len(sample_fragments)):</a:t>
            </a:r>
            <a:endParaRPr/>
          </a:p>
          <a:p>
            <a:pPr indent="0" lvl="0" marL="0" marR="0" rtl="0" algn="l">
              <a:lnSpc>
                <a:spcPct val="90000"/>
              </a:lnSpc>
              <a:spcBef>
                <a:spcPts val="0"/>
              </a:spcBef>
              <a:spcAft>
                <a:spcPts val="0"/>
              </a:spcAft>
              <a:buClr>
                <a:schemeClr val="dk1"/>
              </a:buClr>
              <a:buSzPts val="1100"/>
              <a:buFont typeface="Arial"/>
              <a:buNone/>
            </a:pPr>
            <a:r>
              <a:rPr b="0" i="0" lang="en-US" sz="600" u="none" cap="none" strike="noStrike">
                <a:solidFill>
                  <a:schemeClr val="lt1"/>
                </a:solidFill>
                <a:latin typeface="Calibri"/>
                <a:ea typeface="Calibri"/>
                <a:cs typeface="Calibri"/>
                <a:sym typeface="Calibri"/>
              </a:rPr>
              <a:t>##        count = codon_count(sample_fragments[i])</a:t>
            </a:r>
            <a:endParaRPr/>
          </a:p>
          <a:p>
            <a:pPr indent="0" lvl="0" marL="0" marR="0" rtl="0" algn="l">
              <a:lnSpc>
                <a:spcPct val="90000"/>
              </a:lnSpc>
              <a:spcBef>
                <a:spcPts val="0"/>
              </a:spcBef>
              <a:spcAft>
                <a:spcPts val="0"/>
              </a:spcAft>
              <a:buClr>
                <a:schemeClr val="dk1"/>
              </a:buClr>
              <a:buSzPts val="1100"/>
              <a:buFont typeface="Arial"/>
              <a:buNone/>
            </a:pPr>
            <a:r>
              <a:rPr b="0" i="0" lang="en-US" sz="600" u="none" cap="none" strike="noStrike">
                <a:solidFill>
                  <a:schemeClr val="lt1"/>
                </a:solidFill>
                <a:latin typeface="Calibri"/>
                <a:ea typeface="Calibri"/>
                <a:cs typeface="Calibri"/>
                <a:sym typeface="Calibri"/>
              </a:rPr>
              <a:t>##        freq = codon_aafreq(count)</a:t>
            </a:r>
            <a:endParaRPr/>
          </a:p>
          <a:p>
            <a:pPr indent="0" lvl="0" marL="0" marR="0" rtl="0" algn="l">
              <a:lnSpc>
                <a:spcPct val="90000"/>
              </a:lnSpc>
              <a:spcBef>
                <a:spcPts val="0"/>
              </a:spcBef>
              <a:spcAft>
                <a:spcPts val="0"/>
              </a:spcAft>
              <a:buClr>
                <a:schemeClr val="dk1"/>
              </a:buClr>
              <a:buSzPts val="1100"/>
              <a:buFont typeface="Arial"/>
              <a:buNone/>
            </a:pPr>
            <a:r>
              <a:rPr b="0" i="0" lang="en-US" sz="600" u="none" cap="none" strike="noStrike">
                <a:solidFill>
                  <a:schemeClr val="lt1"/>
                </a:solidFill>
                <a:latin typeface="Calibri"/>
                <a:ea typeface="Calibri"/>
                <a:cs typeface="Calibri"/>
                <a:sym typeface="Calibri"/>
              </a:rPr>
              <a:t>##        rscu = get_RSCU(freq)</a:t>
            </a:r>
            <a:endParaRPr/>
          </a:p>
          <a:p>
            <a:pPr indent="0" lvl="0" marL="0" marR="0" rtl="0" algn="l">
              <a:lnSpc>
                <a:spcPct val="90000"/>
              </a:lnSpc>
              <a:spcBef>
                <a:spcPts val="0"/>
              </a:spcBef>
              <a:spcAft>
                <a:spcPts val="0"/>
              </a:spcAft>
              <a:buClr>
                <a:schemeClr val="dk1"/>
              </a:buClr>
              <a:buSzPts val="1100"/>
              <a:buFont typeface="Arial"/>
              <a:buNone/>
            </a:pPr>
            <a:r>
              <a:rPr b="0" i="0" lang="en-US" sz="600" u="none" cap="none" strike="noStrike">
                <a:solidFill>
                  <a:schemeClr val="lt1"/>
                </a:solidFill>
                <a:latin typeface="Calibri"/>
                <a:ea typeface="Calibri"/>
                <a:cs typeface="Calibri"/>
                <a:sym typeface="Calibri"/>
              </a:rPr>
              <a:t>##        freq_frags[str(pos)+"-"+str(pos+frag_number-1)] = freq</a:t>
            </a:r>
            <a:endParaRPr b="0" i="0" sz="600" u="none" cap="none" strike="noStrike">
              <a:solidFill>
                <a:schemeClr val="lt1"/>
              </a:solidFill>
              <a:latin typeface="Calibri"/>
              <a:ea typeface="Calibri"/>
              <a:cs typeface="Calibri"/>
              <a:sym typeface="Calibri"/>
            </a:endParaRPr>
          </a:p>
          <a:p>
            <a:pPr indent="0" lvl="0" marL="0" marR="0" rtl="0" algn="l">
              <a:lnSpc>
                <a:spcPct val="90000"/>
              </a:lnSpc>
              <a:spcBef>
                <a:spcPts val="0"/>
              </a:spcBef>
              <a:spcAft>
                <a:spcPts val="0"/>
              </a:spcAft>
              <a:buClr>
                <a:schemeClr val="dk1"/>
              </a:buClr>
              <a:buSzPts val="1100"/>
              <a:buFont typeface="Arial"/>
              <a:buNone/>
            </a:pPr>
            <a:r>
              <a:rPr b="0" i="0" lang="en-US" sz="600" u="none" cap="none" strike="noStrike">
                <a:solidFill>
                  <a:schemeClr val="lt1"/>
                </a:solidFill>
                <a:latin typeface="Calibri"/>
                <a:ea typeface="Calibri"/>
                <a:cs typeface="Calibri"/>
                <a:sym typeface="Calibri"/>
              </a:rPr>
              <a:t>##        rscu_frags[str(pos)+"-"+str(pos+frag_number-1)] = rscu</a:t>
            </a:r>
            <a:endParaRPr b="0" i="0" sz="600" u="none" cap="none" strike="noStrike">
              <a:solidFill>
                <a:schemeClr val="lt1"/>
              </a:solidFill>
              <a:latin typeface="Calibri"/>
              <a:ea typeface="Calibri"/>
              <a:cs typeface="Calibri"/>
              <a:sym typeface="Calibri"/>
            </a:endParaRPr>
          </a:p>
        </p:txBody>
      </p:sp>
      <p:sp>
        <p:nvSpPr>
          <p:cNvPr id="166" name="Google Shape;166;g115e758c91f_0_6"/>
          <p:cNvSpPr txBox="1"/>
          <p:nvPr/>
        </p:nvSpPr>
        <p:spPr>
          <a:xfrm>
            <a:off x="9223654" y="1706880"/>
            <a:ext cx="5078677" cy="4465320"/>
          </a:xfrm>
          <a:prstGeom prst="rect">
            <a:avLst/>
          </a:prstGeom>
          <a:noFill/>
          <a:ln>
            <a:noFill/>
          </a:ln>
        </p:spPr>
        <p:txBody>
          <a:bodyPr anchorCtr="0" anchor="t" bIns="60925" lIns="121875" spcFirstLastPara="1" rIns="121875" wrap="square" tIns="60925">
            <a:noAutofit/>
          </a:bodyPr>
          <a:lstStyle/>
          <a:p>
            <a:pPr indent="0" lvl="0" marL="0" marR="0" rtl="0" algn="l">
              <a:lnSpc>
                <a:spcPct val="90000"/>
              </a:lnSpc>
              <a:spcBef>
                <a:spcPts val="0"/>
              </a:spcBef>
              <a:spcAft>
                <a:spcPts val="0"/>
              </a:spcAft>
              <a:buClr>
                <a:schemeClr val="dk1"/>
              </a:buClr>
              <a:buSzPts val="1100"/>
              <a:buFont typeface="Arial"/>
              <a:buNone/>
            </a:pPr>
            <a:r>
              <a:rPr b="0" i="0" lang="en-US" sz="600" u="none" cap="none" strike="noStrike">
                <a:solidFill>
                  <a:schemeClr val="lt1"/>
                </a:solidFill>
                <a:latin typeface="Calibri"/>
                <a:ea typeface="Calibri"/>
                <a:cs typeface="Calibri"/>
                <a:sym typeface="Calibri"/>
              </a:rPr>
              <a:t>##        pos += frag_number</a:t>
            </a:r>
            <a:endParaRPr b="0" i="0" sz="600" u="none" cap="none" strike="noStrike">
              <a:solidFill>
                <a:schemeClr val="lt1"/>
              </a:solidFill>
              <a:latin typeface="Calibri"/>
              <a:ea typeface="Calibri"/>
              <a:cs typeface="Calibri"/>
              <a:sym typeface="Calibri"/>
            </a:endParaRPr>
          </a:p>
          <a:p>
            <a:pPr indent="0" lvl="0" marL="0" marR="0" rtl="0" algn="l">
              <a:lnSpc>
                <a:spcPct val="90000"/>
              </a:lnSpc>
              <a:spcBef>
                <a:spcPts val="0"/>
              </a:spcBef>
              <a:spcAft>
                <a:spcPts val="0"/>
              </a:spcAft>
              <a:buClr>
                <a:schemeClr val="dk1"/>
              </a:buClr>
              <a:buSzPts val="1100"/>
              <a:buFont typeface="Arial"/>
              <a:buNone/>
            </a:pPr>
            <a:r>
              <a:t/>
            </a:r>
            <a:endParaRPr b="0" i="0" sz="600" u="none" cap="none" strike="noStrike">
              <a:solidFill>
                <a:schemeClr val="lt1"/>
              </a:solidFill>
              <a:latin typeface="Calibri"/>
              <a:ea typeface="Calibri"/>
              <a:cs typeface="Calibri"/>
              <a:sym typeface="Calibri"/>
            </a:endParaRPr>
          </a:p>
          <a:p>
            <a:pPr indent="0" lvl="0" marL="0" marR="0" rtl="0" algn="l">
              <a:lnSpc>
                <a:spcPct val="90000"/>
              </a:lnSpc>
              <a:spcBef>
                <a:spcPts val="0"/>
              </a:spcBef>
              <a:spcAft>
                <a:spcPts val="0"/>
              </a:spcAft>
              <a:buClr>
                <a:schemeClr val="dk1"/>
              </a:buClr>
              <a:buSzPts val="1100"/>
              <a:buFont typeface="Arial"/>
              <a:buNone/>
            </a:pPr>
            <a:r>
              <a:t/>
            </a:r>
            <a:endParaRPr b="0" i="0" sz="600" u="none" cap="none" strike="noStrike">
              <a:solidFill>
                <a:schemeClr val="lt1"/>
              </a:solidFill>
              <a:latin typeface="Calibri"/>
              <a:ea typeface="Calibri"/>
              <a:cs typeface="Calibri"/>
              <a:sym typeface="Calibri"/>
            </a:endParaRPr>
          </a:p>
          <a:p>
            <a:pPr indent="0" lvl="0" marL="0" marR="0" rtl="0" algn="l">
              <a:lnSpc>
                <a:spcPct val="90000"/>
              </a:lnSpc>
              <a:spcBef>
                <a:spcPts val="0"/>
              </a:spcBef>
              <a:spcAft>
                <a:spcPts val="0"/>
              </a:spcAft>
              <a:buClr>
                <a:schemeClr val="dk1"/>
              </a:buClr>
              <a:buSzPts val="1100"/>
              <a:buFont typeface="Arial"/>
              <a:buNone/>
            </a:pPr>
            <a:r>
              <a:rPr b="0" i="0" lang="en-US" sz="600" u="none" cap="none" strike="noStrike">
                <a:solidFill>
                  <a:schemeClr val="lt1"/>
                </a:solidFill>
                <a:latin typeface="Calibri"/>
                <a:ea typeface="Calibri"/>
                <a:cs typeface="Calibri"/>
                <a:sym typeface="Calibri"/>
              </a:rPr>
              <a:t>    # Option to convert codons to numbers</a:t>
            </a:r>
            <a:endParaRPr/>
          </a:p>
          <a:p>
            <a:pPr indent="0" lvl="0" marL="0" marR="0" rtl="0" algn="l">
              <a:lnSpc>
                <a:spcPct val="90000"/>
              </a:lnSpc>
              <a:spcBef>
                <a:spcPts val="0"/>
              </a:spcBef>
              <a:spcAft>
                <a:spcPts val="0"/>
              </a:spcAft>
              <a:buClr>
                <a:schemeClr val="dk1"/>
              </a:buClr>
              <a:buSzPts val="1100"/>
              <a:buFont typeface="Arial"/>
              <a:buNone/>
            </a:pPr>
            <a:r>
              <a:rPr b="0" i="0" lang="en-US" sz="600" u="none" cap="none" strike="noStrike">
                <a:solidFill>
                  <a:schemeClr val="lt1"/>
                </a:solidFill>
                <a:latin typeface="Calibri"/>
                <a:ea typeface="Calibri"/>
                <a:cs typeface="Calibri"/>
                <a:sym typeface="Calibri"/>
              </a:rPr>
              <a:t>    convert = input("Convert codons to numeric values? Enter Y/N: ")</a:t>
            </a:r>
            <a:endParaRPr/>
          </a:p>
          <a:p>
            <a:pPr indent="0" lvl="0" marL="0" marR="0" rtl="0" algn="l">
              <a:lnSpc>
                <a:spcPct val="90000"/>
              </a:lnSpc>
              <a:spcBef>
                <a:spcPts val="0"/>
              </a:spcBef>
              <a:spcAft>
                <a:spcPts val="0"/>
              </a:spcAft>
              <a:buClr>
                <a:schemeClr val="dk1"/>
              </a:buClr>
              <a:buSzPts val="1100"/>
              <a:buFont typeface="Arial"/>
              <a:buNone/>
            </a:pPr>
            <a:r>
              <a:rPr b="0" i="0" lang="en-US" sz="600" u="none" cap="none" strike="noStrike">
                <a:solidFill>
                  <a:schemeClr val="lt1"/>
                </a:solidFill>
                <a:latin typeface="Calibri"/>
                <a:ea typeface="Calibri"/>
                <a:cs typeface="Calibri"/>
                <a:sym typeface="Calibri"/>
              </a:rPr>
              <a:t>    if convert.lower() == "y":</a:t>
            </a:r>
            <a:endParaRPr/>
          </a:p>
          <a:p>
            <a:pPr indent="0" lvl="0" marL="0" marR="0" rtl="0" algn="l">
              <a:lnSpc>
                <a:spcPct val="90000"/>
              </a:lnSpc>
              <a:spcBef>
                <a:spcPts val="0"/>
              </a:spcBef>
              <a:spcAft>
                <a:spcPts val="0"/>
              </a:spcAft>
              <a:buClr>
                <a:schemeClr val="dk1"/>
              </a:buClr>
              <a:buSzPts val="1100"/>
              <a:buFont typeface="Arial"/>
              <a:buNone/>
            </a:pPr>
            <a:r>
              <a:rPr b="0" i="0" lang="en-US" sz="600" u="none" cap="none" strike="noStrike">
                <a:solidFill>
                  <a:schemeClr val="lt1"/>
                </a:solidFill>
                <a:latin typeface="Calibri"/>
                <a:ea typeface="Calibri"/>
                <a:cs typeface="Calibri"/>
                <a:sym typeface="Calibri"/>
              </a:rPr>
              <a:t>        rscu_genome = codon_to_num(rscu_genome)</a:t>
            </a:r>
            <a:endParaRPr/>
          </a:p>
          <a:p>
            <a:pPr indent="0" lvl="0" marL="0" marR="0" rtl="0" algn="l">
              <a:lnSpc>
                <a:spcPct val="90000"/>
              </a:lnSpc>
              <a:spcBef>
                <a:spcPts val="0"/>
              </a:spcBef>
              <a:spcAft>
                <a:spcPts val="0"/>
              </a:spcAft>
              <a:buClr>
                <a:schemeClr val="dk1"/>
              </a:buClr>
              <a:buSzPts val="1100"/>
              <a:buFont typeface="Arial"/>
              <a:buNone/>
            </a:pPr>
            <a:r>
              <a:rPr b="0" i="0" lang="en-US" sz="600" u="none" cap="none" strike="noStrike">
                <a:solidFill>
                  <a:schemeClr val="lt1"/>
                </a:solidFill>
                <a:latin typeface="Calibri"/>
                <a:ea typeface="Calibri"/>
                <a:cs typeface="Calibri"/>
                <a:sym typeface="Calibri"/>
              </a:rPr>
              <a:t>        for key in rscu_genes.keys():</a:t>
            </a:r>
            <a:endParaRPr/>
          </a:p>
          <a:p>
            <a:pPr indent="0" lvl="0" marL="0" marR="0" rtl="0" algn="l">
              <a:lnSpc>
                <a:spcPct val="90000"/>
              </a:lnSpc>
              <a:spcBef>
                <a:spcPts val="0"/>
              </a:spcBef>
              <a:spcAft>
                <a:spcPts val="0"/>
              </a:spcAft>
              <a:buClr>
                <a:schemeClr val="dk1"/>
              </a:buClr>
              <a:buSzPts val="1100"/>
              <a:buFont typeface="Arial"/>
              <a:buNone/>
            </a:pPr>
            <a:r>
              <a:rPr b="0" i="0" lang="en-US" sz="600" u="none" cap="none" strike="noStrike">
                <a:solidFill>
                  <a:schemeClr val="lt1"/>
                </a:solidFill>
                <a:latin typeface="Calibri"/>
                <a:ea typeface="Calibri"/>
                <a:cs typeface="Calibri"/>
                <a:sym typeface="Calibri"/>
              </a:rPr>
              <a:t>            rscu_genes[key] = codon_to_num(rscu_genes[key])</a:t>
            </a:r>
            <a:endParaRPr/>
          </a:p>
          <a:p>
            <a:pPr indent="0" lvl="0" marL="0" marR="0" rtl="0" algn="l">
              <a:lnSpc>
                <a:spcPct val="90000"/>
              </a:lnSpc>
              <a:spcBef>
                <a:spcPts val="0"/>
              </a:spcBef>
              <a:spcAft>
                <a:spcPts val="0"/>
              </a:spcAft>
              <a:buClr>
                <a:schemeClr val="dk1"/>
              </a:buClr>
              <a:buSzPts val="1100"/>
              <a:buFont typeface="Arial"/>
              <a:buNone/>
            </a:pPr>
            <a:r>
              <a:rPr b="0" i="0" lang="en-US" sz="600" u="none" cap="none" strike="noStrike">
                <a:solidFill>
                  <a:schemeClr val="lt1"/>
                </a:solidFill>
                <a:latin typeface="Calibri"/>
                <a:ea typeface="Calibri"/>
                <a:cs typeface="Calibri"/>
                <a:sym typeface="Calibri"/>
              </a:rPr>
              <a:t>##        for key in rscu_frags.keys():</a:t>
            </a:r>
            <a:endParaRPr/>
          </a:p>
          <a:p>
            <a:pPr indent="0" lvl="0" marL="0" marR="0" rtl="0" algn="l">
              <a:lnSpc>
                <a:spcPct val="90000"/>
              </a:lnSpc>
              <a:spcBef>
                <a:spcPts val="0"/>
              </a:spcBef>
              <a:spcAft>
                <a:spcPts val="0"/>
              </a:spcAft>
              <a:buClr>
                <a:schemeClr val="dk1"/>
              </a:buClr>
              <a:buSzPts val="1100"/>
              <a:buFont typeface="Arial"/>
              <a:buNone/>
            </a:pPr>
            <a:r>
              <a:rPr b="0" i="0" lang="en-US" sz="600" u="none" cap="none" strike="noStrike">
                <a:solidFill>
                  <a:schemeClr val="lt1"/>
                </a:solidFill>
                <a:latin typeface="Calibri"/>
                <a:ea typeface="Calibri"/>
                <a:cs typeface="Calibri"/>
                <a:sym typeface="Calibri"/>
              </a:rPr>
              <a:t>##            rscu_frags[key] = codon_to_num(rscu_frags[key])</a:t>
            </a:r>
            <a:endParaRPr/>
          </a:p>
          <a:p>
            <a:pPr indent="0" lvl="0" marL="0" marR="0" rtl="0" algn="l">
              <a:lnSpc>
                <a:spcPct val="90000"/>
              </a:lnSpc>
              <a:spcBef>
                <a:spcPts val="0"/>
              </a:spcBef>
              <a:spcAft>
                <a:spcPts val="0"/>
              </a:spcAft>
              <a:buClr>
                <a:schemeClr val="dk1"/>
              </a:buClr>
              <a:buSzPts val="1100"/>
              <a:buFont typeface="Arial"/>
              <a:buNone/>
            </a:pPr>
            <a:r>
              <a:t/>
            </a:r>
            <a:endParaRPr b="0" i="0" sz="600" u="none" cap="none" strike="noStrike">
              <a:solidFill>
                <a:schemeClr val="lt1"/>
              </a:solidFill>
              <a:latin typeface="Calibri"/>
              <a:ea typeface="Calibri"/>
              <a:cs typeface="Calibri"/>
              <a:sym typeface="Calibri"/>
            </a:endParaRPr>
          </a:p>
          <a:p>
            <a:pPr indent="0" lvl="0" marL="0" marR="0" rtl="0" algn="l">
              <a:lnSpc>
                <a:spcPct val="90000"/>
              </a:lnSpc>
              <a:spcBef>
                <a:spcPts val="0"/>
              </a:spcBef>
              <a:spcAft>
                <a:spcPts val="0"/>
              </a:spcAft>
              <a:buClr>
                <a:schemeClr val="dk1"/>
              </a:buClr>
              <a:buSzPts val="1100"/>
              <a:buFont typeface="Arial"/>
              <a:buNone/>
            </a:pPr>
            <a:r>
              <a:t/>
            </a:r>
            <a:endParaRPr b="0" i="0" sz="600" u="none" cap="none" strike="noStrike">
              <a:solidFill>
                <a:schemeClr val="lt1"/>
              </a:solidFill>
              <a:latin typeface="Calibri"/>
              <a:ea typeface="Calibri"/>
              <a:cs typeface="Calibri"/>
              <a:sym typeface="Calibri"/>
            </a:endParaRPr>
          </a:p>
          <a:p>
            <a:pPr indent="0" lvl="0" marL="0" marR="0" rtl="0" algn="l">
              <a:lnSpc>
                <a:spcPct val="90000"/>
              </a:lnSpc>
              <a:spcBef>
                <a:spcPts val="0"/>
              </a:spcBef>
              <a:spcAft>
                <a:spcPts val="0"/>
              </a:spcAft>
              <a:buClr>
                <a:schemeClr val="dk1"/>
              </a:buClr>
              <a:buSzPts val="1100"/>
              <a:buFont typeface="Arial"/>
              <a:buNone/>
            </a:pPr>
            <a:r>
              <a:rPr b="0" i="0" lang="en-US" sz="600" u="none" cap="none" strike="noStrike">
                <a:solidFill>
                  <a:schemeClr val="lt1"/>
                </a:solidFill>
                <a:latin typeface="Calibri"/>
                <a:ea typeface="Calibri"/>
                <a:cs typeface="Calibri"/>
                <a:sym typeface="Calibri"/>
              </a:rPr>
              <a:t>    # Write genome rscu table to csv file</a:t>
            </a:r>
            <a:endParaRPr/>
          </a:p>
          <a:p>
            <a:pPr indent="0" lvl="0" marL="0" marR="0" rtl="0" algn="l">
              <a:lnSpc>
                <a:spcPct val="90000"/>
              </a:lnSpc>
              <a:spcBef>
                <a:spcPts val="0"/>
              </a:spcBef>
              <a:spcAft>
                <a:spcPts val="0"/>
              </a:spcAft>
              <a:buClr>
                <a:schemeClr val="dk1"/>
              </a:buClr>
              <a:buSzPts val="1100"/>
              <a:buFont typeface="Arial"/>
              <a:buNone/>
            </a:pPr>
            <a:r>
              <a:rPr b="0" i="0" lang="en-US" sz="600" u="none" cap="none" strike="noStrike">
                <a:solidFill>
                  <a:schemeClr val="lt1"/>
                </a:solidFill>
                <a:latin typeface="Calibri"/>
                <a:ea typeface="Calibri"/>
                <a:cs typeface="Calibri"/>
                <a:sym typeface="Calibri"/>
              </a:rPr>
              <a:t>    file_writer(rscu_genome, file_name + "_rscu_genome")</a:t>
            </a:r>
            <a:endParaRPr/>
          </a:p>
          <a:p>
            <a:pPr indent="0" lvl="0" marL="0" marR="0" rtl="0" algn="l">
              <a:lnSpc>
                <a:spcPct val="90000"/>
              </a:lnSpc>
              <a:spcBef>
                <a:spcPts val="0"/>
              </a:spcBef>
              <a:spcAft>
                <a:spcPts val="0"/>
              </a:spcAft>
              <a:buClr>
                <a:schemeClr val="dk1"/>
              </a:buClr>
              <a:buSzPts val="1100"/>
              <a:buFont typeface="Arial"/>
              <a:buNone/>
            </a:pPr>
            <a:r>
              <a:t/>
            </a:r>
            <a:endParaRPr b="0" i="0" sz="600" u="none" cap="none" strike="noStrike">
              <a:solidFill>
                <a:schemeClr val="lt1"/>
              </a:solidFill>
              <a:latin typeface="Calibri"/>
              <a:ea typeface="Calibri"/>
              <a:cs typeface="Calibri"/>
              <a:sym typeface="Calibri"/>
            </a:endParaRPr>
          </a:p>
          <a:p>
            <a:pPr indent="0" lvl="0" marL="0" marR="0" rtl="0" algn="l">
              <a:lnSpc>
                <a:spcPct val="90000"/>
              </a:lnSpc>
              <a:spcBef>
                <a:spcPts val="0"/>
              </a:spcBef>
              <a:spcAft>
                <a:spcPts val="0"/>
              </a:spcAft>
              <a:buClr>
                <a:schemeClr val="dk1"/>
              </a:buClr>
              <a:buSzPts val="1100"/>
              <a:buFont typeface="Arial"/>
              <a:buNone/>
            </a:pPr>
            <a:r>
              <a:rPr b="0" i="0" lang="en-US" sz="600" u="none" cap="none" strike="noStrike">
                <a:solidFill>
                  <a:schemeClr val="lt1"/>
                </a:solidFill>
                <a:latin typeface="Calibri"/>
                <a:ea typeface="Calibri"/>
                <a:cs typeface="Calibri"/>
                <a:sym typeface="Calibri"/>
              </a:rPr>
              <a:t>    # Write gene rscu table to csv file</a:t>
            </a:r>
            <a:endParaRPr/>
          </a:p>
          <a:p>
            <a:pPr indent="0" lvl="0" marL="0" marR="0" rtl="0" algn="l">
              <a:lnSpc>
                <a:spcPct val="90000"/>
              </a:lnSpc>
              <a:spcBef>
                <a:spcPts val="0"/>
              </a:spcBef>
              <a:spcAft>
                <a:spcPts val="0"/>
              </a:spcAft>
              <a:buClr>
                <a:schemeClr val="dk1"/>
              </a:buClr>
              <a:buSzPts val="1100"/>
              <a:buFont typeface="Arial"/>
              <a:buNone/>
            </a:pPr>
            <a:r>
              <a:rPr b="0" i="0" lang="en-US" sz="600" u="none" cap="none" strike="noStrike">
                <a:solidFill>
                  <a:schemeClr val="lt1"/>
                </a:solidFill>
                <a:latin typeface="Calibri"/>
                <a:ea typeface="Calibri"/>
                <a:cs typeface="Calibri"/>
                <a:sym typeface="Calibri"/>
              </a:rPr>
              <a:t>    file_writer2(rscu_genes, file_name + "_rscu_genes")</a:t>
            </a:r>
            <a:endParaRPr/>
          </a:p>
          <a:p>
            <a:pPr indent="0" lvl="0" marL="0" marR="0" rtl="0" algn="l">
              <a:lnSpc>
                <a:spcPct val="90000"/>
              </a:lnSpc>
              <a:spcBef>
                <a:spcPts val="0"/>
              </a:spcBef>
              <a:spcAft>
                <a:spcPts val="0"/>
              </a:spcAft>
              <a:buClr>
                <a:schemeClr val="dk1"/>
              </a:buClr>
              <a:buSzPts val="1100"/>
              <a:buFont typeface="Arial"/>
              <a:buNone/>
            </a:pPr>
            <a:r>
              <a:t/>
            </a:r>
            <a:endParaRPr b="0" i="0" sz="600" u="none" cap="none" strike="noStrike">
              <a:solidFill>
                <a:schemeClr val="lt1"/>
              </a:solidFill>
              <a:latin typeface="Calibri"/>
              <a:ea typeface="Calibri"/>
              <a:cs typeface="Calibri"/>
              <a:sym typeface="Calibri"/>
            </a:endParaRPr>
          </a:p>
          <a:p>
            <a:pPr indent="0" lvl="0" marL="0" marR="0" rtl="0" algn="l">
              <a:lnSpc>
                <a:spcPct val="90000"/>
              </a:lnSpc>
              <a:spcBef>
                <a:spcPts val="0"/>
              </a:spcBef>
              <a:spcAft>
                <a:spcPts val="0"/>
              </a:spcAft>
              <a:buClr>
                <a:schemeClr val="dk1"/>
              </a:buClr>
              <a:buSzPts val="1100"/>
              <a:buFont typeface="Arial"/>
              <a:buNone/>
            </a:pPr>
            <a:r>
              <a:rPr b="0" i="0" lang="en-US" sz="600" u="none" cap="none" strike="noStrike">
                <a:solidFill>
                  <a:schemeClr val="lt1"/>
                </a:solidFill>
                <a:latin typeface="Calibri"/>
                <a:ea typeface="Calibri"/>
                <a:cs typeface="Calibri"/>
                <a:sym typeface="Calibri"/>
              </a:rPr>
              <a:t>##    # Write fragment rscu table to csv file</a:t>
            </a:r>
            <a:endParaRPr/>
          </a:p>
          <a:p>
            <a:pPr indent="0" lvl="0" marL="0" marR="0" rtl="0" algn="l">
              <a:lnSpc>
                <a:spcPct val="90000"/>
              </a:lnSpc>
              <a:spcBef>
                <a:spcPts val="0"/>
              </a:spcBef>
              <a:spcAft>
                <a:spcPts val="0"/>
              </a:spcAft>
              <a:buClr>
                <a:schemeClr val="dk1"/>
              </a:buClr>
              <a:buSzPts val="1100"/>
              <a:buFont typeface="Arial"/>
              <a:buNone/>
            </a:pPr>
            <a:r>
              <a:rPr b="0" i="0" lang="en-US" sz="600" u="none" cap="none" strike="noStrike">
                <a:solidFill>
                  <a:schemeClr val="lt1"/>
                </a:solidFill>
                <a:latin typeface="Calibri"/>
                <a:ea typeface="Calibri"/>
                <a:cs typeface="Calibri"/>
                <a:sym typeface="Calibri"/>
              </a:rPr>
              <a:t>##    file_writer2(rscu_frags, file_name + "_rscu_frags")</a:t>
            </a:r>
            <a:endParaRPr/>
          </a:p>
          <a:p>
            <a:pPr indent="0" lvl="0" marL="0" marR="0" rtl="0" algn="l">
              <a:lnSpc>
                <a:spcPct val="90000"/>
              </a:lnSpc>
              <a:spcBef>
                <a:spcPts val="0"/>
              </a:spcBef>
              <a:spcAft>
                <a:spcPts val="0"/>
              </a:spcAft>
              <a:buClr>
                <a:schemeClr val="dk1"/>
              </a:buClr>
              <a:buSzPts val="1100"/>
              <a:buFont typeface="Arial"/>
              <a:buNone/>
            </a:pPr>
            <a:r>
              <a:t/>
            </a:r>
            <a:endParaRPr b="0" i="0" sz="600" u="none" cap="none" strike="noStrike">
              <a:solidFill>
                <a:schemeClr val="lt1"/>
              </a:solidFill>
              <a:latin typeface="Calibri"/>
              <a:ea typeface="Calibri"/>
              <a:cs typeface="Calibri"/>
              <a:sym typeface="Calibri"/>
            </a:endParaRPr>
          </a:p>
          <a:p>
            <a:pPr indent="0" lvl="0" marL="0" marR="0" rtl="0" algn="l">
              <a:lnSpc>
                <a:spcPct val="90000"/>
              </a:lnSpc>
              <a:spcBef>
                <a:spcPts val="0"/>
              </a:spcBef>
              <a:spcAft>
                <a:spcPts val="0"/>
              </a:spcAft>
              <a:buClr>
                <a:schemeClr val="dk1"/>
              </a:buClr>
              <a:buSzPts val="1100"/>
              <a:buFont typeface="Arial"/>
              <a:buNone/>
            </a:pPr>
            <a:r>
              <a:t/>
            </a:r>
            <a:endParaRPr b="0" i="0" sz="600" u="none" cap="none" strike="noStrike">
              <a:solidFill>
                <a:schemeClr val="lt1"/>
              </a:solidFill>
              <a:latin typeface="Calibri"/>
              <a:ea typeface="Calibri"/>
              <a:cs typeface="Calibri"/>
              <a:sym typeface="Calibri"/>
            </a:endParaRPr>
          </a:p>
          <a:p>
            <a:pPr indent="0" lvl="0" marL="0" marR="0" rtl="0" algn="l">
              <a:lnSpc>
                <a:spcPct val="90000"/>
              </a:lnSpc>
              <a:spcBef>
                <a:spcPts val="0"/>
              </a:spcBef>
              <a:spcAft>
                <a:spcPts val="0"/>
              </a:spcAft>
              <a:buClr>
                <a:schemeClr val="dk1"/>
              </a:buClr>
              <a:buSzPts val="1100"/>
              <a:buFont typeface="Arial"/>
              <a:buNone/>
            </a:pPr>
            <a:r>
              <a:rPr b="0" i="0" lang="en-US" sz="600" u="none" cap="none" strike="noStrike">
                <a:solidFill>
                  <a:schemeClr val="lt1"/>
                </a:solidFill>
                <a:latin typeface="Calibri"/>
                <a:ea typeface="Calibri"/>
                <a:cs typeface="Calibri"/>
                <a:sym typeface="Calibri"/>
              </a:rPr>
              <a:t># =============================================================================</a:t>
            </a:r>
            <a:endParaRPr/>
          </a:p>
          <a:p>
            <a:pPr indent="0" lvl="0" marL="0" marR="0" rtl="0" algn="l">
              <a:lnSpc>
                <a:spcPct val="90000"/>
              </a:lnSpc>
              <a:spcBef>
                <a:spcPts val="0"/>
              </a:spcBef>
              <a:spcAft>
                <a:spcPts val="0"/>
              </a:spcAft>
              <a:buClr>
                <a:schemeClr val="dk1"/>
              </a:buClr>
              <a:buSzPts val="1100"/>
              <a:buFont typeface="Arial"/>
              <a:buNone/>
            </a:pPr>
            <a:r>
              <a:t/>
            </a:r>
            <a:endParaRPr b="0" i="0" sz="600" u="none" cap="none" strike="noStrike">
              <a:solidFill>
                <a:schemeClr val="lt1"/>
              </a:solidFill>
              <a:latin typeface="Calibri"/>
              <a:ea typeface="Calibri"/>
              <a:cs typeface="Calibri"/>
              <a:sym typeface="Calibri"/>
            </a:endParaRPr>
          </a:p>
          <a:p>
            <a:pPr indent="0" lvl="0" marL="0" marR="0" rtl="0" algn="l">
              <a:lnSpc>
                <a:spcPct val="90000"/>
              </a:lnSpc>
              <a:spcBef>
                <a:spcPts val="0"/>
              </a:spcBef>
              <a:spcAft>
                <a:spcPts val="0"/>
              </a:spcAft>
              <a:buClr>
                <a:schemeClr val="dk1"/>
              </a:buClr>
              <a:buSzPts val="1100"/>
              <a:buFont typeface="Arial"/>
              <a:buNone/>
            </a:pPr>
            <a:r>
              <a:rPr b="0" i="0" lang="en-US" sz="600" u="none" cap="none" strike="noStrike">
                <a:solidFill>
                  <a:schemeClr val="lt1"/>
                </a:solidFill>
                <a:latin typeface="Calibri"/>
                <a:ea typeface="Calibri"/>
                <a:cs typeface="Calibri"/>
                <a:sym typeface="Calibri"/>
              </a:rPr>
              <a:t>if __name__ == "__main__":</a:t>
            </a:r>
            <a:endParaRPr/>
          </a:p>
          <a:p>
            <a:pPr indent="0" lvl="0" marL="0" marR="0" rtl="0" algn="l">
              <a:lnSpc>
                <a:spcPct val="90000"/>
              </a:lnSpc>
              <a:spcBef>
                <a:spcPts val="0"/>
              </a:spcBef>
              <a:spcAft>
                <a:spcPts val="0"/>
              </a:spcAft>
              <a:buClr>
                <a:schemeClr val="dk1"/>
              </a:buClr>
              <a:buSzPts val="1100"/>
              <a:buFont typeface="Arial"/>
              <a:buNone/>
            </a:pPr>
            <a:r>
              <a:rPr b="0" i="0" lang="en-US" sz="600" u="none" cap="none" strike="noStrike">
                <a:solidFill>
                  <a:schemeClr val="lt1"/>
                </a:solidFill>
                <a:latin typeface="Calibri"/>
                <a:ea typeface="Calibri"/>
                <a:cs typeface="Calibri"/>
                <a:sym typeface="Calibri"/>
              </a:rPr>
              <a:t>    main()</a:t>
            </a:r>
            <a:endParaRPr/>
          </a:p>
        </p:txBody>
      </p:sp>
    </p:spTree>
  </p:cSld>
  <p:clrMapOvr>
    <a:masterClrMapping/>
  </p:clrMapOvr>
</p:sld>
</file>

<file path=ppt/theme/theme1.xml><?xml version="1.0" encoding="utf-8"?>
<a:theme xmlns:a="http://schemas.openxmlformats.org/drawingml/2006/main" xmlns:r="http://schemas.openxmlformats.org/officeDocument/2006/relationships" name="Tech 16x9">
  <a:themeElements>
    <a:clrScheme name="Tech_16x9">
      <a:dk1>
        <a:srgbClr val="000000"/>
      </a:dk1>
      <a:lt1>
        <a:srgbClr val="FFFFFF"/>
      </a:lt1>
      <a:dk2>
        <a:srgbClr val="192A52"/>
      </a:dk2>
      <a:lt2>
        <a:srgbClr val="C0C0C0"/>
      </a:lt2>
      <a:accent1>
        <a:srgbClr val="009999"/>
      </a:accent1>
      <a:accent2>
        <a:srgbClr val="E98915"/>
      </a:accent2>
      <a:accent3>
        <a:srgbClr val="A419A7"/>
      </a:accent3>
      <a:accent4>
        <a:srgbClr val="AFC34D"/>
      </a:accent4>
      <a:accent5>
        <a:srgbClr val="E5572B"/>
      </a:accent5>
      <a:accent6>
        <a:srgbClr val="6868C4"/>
      </a:accent6>
      <a:hlink>
        <a:srgbClr val="009999"/>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Tech_16x9">
      <a:dk1>
        <a:srgbClr val="000000"/>
      </a:dk1>
      <a:lt1>
        <a:srgbClr val="FFFFFF"/>
      </a:lt1>
      <a:dk2>
        <a:srgbClr val="192A52"/>
      </a:dk2>
      <a:lt2>
        <a:srgbClr val="C0C0C0"/>
      </a:lt2>
      <a:accent1>
        <a:srgbClr val="009999"/>
      </a:accent1>
      <a:accent2>
        <a:srgbClr val="E98915"/>
      </a:accent2>
      <a:accent3>
        <a:srgbClr val="A419A7"/>
      </a:accent3>
      <a:accent4>
        <a:srgbClr val="AFC34D"/>
      </a:accent4>
      <a:accent5>
        <a:srgbClr val="E5572B"/>
      </a:accent5>
      <a:accent6>
        <a:srgbClr val="6868C4"/>
      </a:accent6>
      <a:hlink>
        <a:srgbClr val="009999"/>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2022-02-16T17:15:46Z</dcterms:created>
  <dc:creator>Hoff Lindberg</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0x0101006EDDDB5EE6D98C44930B742096920B300400F5B6D36B3EF94B4E9A635CDF2A18F5B8</vt:lpwstr>
  </property>
  <property fmtid="{D5CDD505-2E9C-101B-9397-08002B2CF9AE}" pid="4" name="FeatureTags">
    <vt:lpwstr/>
  </property>
  <property fmtid="{D5CDD505-2E9C-101B-9397-08002B2CF9AE}" pid="5" name="LocalizationTags">
    <vt:lpwstr/>
  </property>
  <property fmtid="{D5CDD505-2E9C-101B-9397-08002B2CF9AE}" pid="6" name="CampaignTags">
    <vt:lpwstr/>
  </property>
  <property fmtid="{D5CDD505-2E9C-101B-9397-08002B2CF9AE}" pid="7" name="ScenarioTags">
    <vt:lpwstr/>
  </property>
</Properties>
</file>